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 id="2147483689" r:id="rId6"/>
    <p:sldMasterId id="214748369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Lst>
  <p:sldSz cy="5143500" cx="9144000"/>
  <p:notesSz cx="6858000" cy="9144000"/>
  <p:embeddedFontLst>
    <p:embeddedFont>
      <p:font typeface="Palatino Linotype"/>
      <p:regular r:id="rId63"/>
      <p:bold r:id="rId64"/>
      <p:italic r:id="rId65"/>
      <p:boldItalic r:id="rId66"/>
    </p:embeddedFont>
    <p:embeddedFont>
      <p:font typeface="Century Gothic"/>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0" Type="http://schemas.openxmlformats.org/officeDocument/2006/relationships/font" Target="fonts/CenturyGothic-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PalatinoLinotype-bold.fntdata"/><Relationship Id="rId63" Type="http://schemas.openxmlformats.org/officeDocument/2006/relationships/font" Target="fonts/PalatinoLinotype-regular.fntdata"/><Relationship Id="rId22" Type="http://schemas.openxmlformats.org/officeDocument/2006/relationships/slide" Target="slides/slide14.xml"/><Relationship Id="rId66" Type="http://schemas.openxmlformats.org/officeDocument/2006/relationships/font" Target="fonts/PalatinoLinotype-boldItalic.fntdata"/><Relationship Id="rId21" Type="http://schemas.openxmlformats.org/officeDocument/2006/relationships/slide" Target="slides/slide13.xml"/><Relationship Id="rId65" Type="http://schemas.openxmlformats.org/officeDocument/2006/relationships/font" Target="fonts/PalatinoLinotype-italic.fntdata"/><Relationship Id="rId24" Type="http://schemas.openxmlformats.org/officeDocument/2006/relationships/slide" Target="slides/slide16.xml"/><Relationship Id="rId68" Type="http://schemas.openxmlformats.org/officeDocument/2006/relationships/font" Target="fonts/CenturyGothic-bold.fntdata"/><Relationship Id="rId23" Type="http://schemas.openxmlformats.org/officeDocument/2006/relationships/slide" Target="slides/slide15.xml"/><Relationship Id="rId67" Type="http://schemas.openxmlformats.org/officeDocument/2006/relationships/font" Target="fonts/CenturyGothic-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CenturyGothic-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a5e69d2f8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a5e69d2f8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d6343341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d6343341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d6343341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d6343341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a5e69d2f8_0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3a5e69d2f8_0_3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3a5e69d2f8_0_34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a5e69d2f8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a5e69d2f8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a5e69d2f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13a5e69d2f8_0_3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a5e69d2f8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a5e69d2f8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a5e69d2f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3a5e69d2f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a5e69d2f8_0_1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a5e69d2f8_0_13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13a5e69d2f8_0_13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a5e69d2f8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a5e69d2f8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a5e69d2f8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13a5e69d2f8_0_10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d6343341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d6343341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a5e69d2f8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13a5e69d2f8_0_10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a5e69d2f8_0_1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a5e69d2f8_0_12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13a5e69d2f8_0_12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a5e69d2f8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a5e69d2f8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a5e69d2f8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13a5e69d2f8_0_1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a5e69d2f8_0_1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3a5e69d2f8_0_1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13a5e69d2f8_0_1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a5e69d2f8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a5e69d2f8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3a5e69d2f8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3a5e69d2f8_0_1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3a5e69d2f8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3a5e69d2f8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a5e69d2f8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13a5e69d2f8_0_1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a5e69d2f8_0_1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a5e69d2f8_0_12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3a5e69d2f8_0_12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d6343341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d6343341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3a5e69d2f8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3a5e69d2f8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a5e69d2f8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13a5e69d2f8_0_1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a5e69d2f8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13a5e69d2f8_0_1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a5e69d2f8_0_1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3a5e69d2f8_0_13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13a5e69d2f8_0_130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a5e69d2f8_0_1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a5e69d2f8_0_13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3a5e69d2f8_0_130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a5e69d2f8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3a5e69d2f8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a5e69d2f8_0_1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a5e69d2f8_0_1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3a5e69d2f8_0_13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a5e69d2f8_0_1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3a5e69d2f8_0_13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3a5e69d2f8_0_131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a5e69d2f8_0_1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3a5e69d2f8_0_13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13a5e69d2f8_0_132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a5e69d2f8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3a5e69d2f8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a5e69d2f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3a5e69d2f8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a5e69d2f8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3a5e69d2f8_0_13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13a5e69d2f8_0_132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a5e69d2f8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13a5e69d2f8_0_1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a5e69d2f8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13a5e69d2f8_0_1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a5e69d2f8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13a5e69d2f8_0_1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a5e69d2f8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13a5e69d2f8_0_1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a5e69d2f8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13a5e69d2f8_0_1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a5e69d2f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a5e69d2f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3a5e69d2f8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3a5e69d2f8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3a5e69d2f8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3a5e69d2f8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a5e69d2f8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3a5e69d2f8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a5e69d2f8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a5e69d2f8_0_3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3a5e69d2f8_0_3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3a5e69d2f8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3a5e69d2f8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3a5e69d2f8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3a5e69d2f8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a5e69d2f8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3a5e69d2f8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3a5e69d2f8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3a5e69d2f8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a5e69d2f8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3a5e69d2f8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a5e69d2f8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a5e69d2f8_0_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3a5e69d2f8_0_3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a5e69d2f8_0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a5e69d2f8_0_3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3a5e69d2f8_0_3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a5e69d2f8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a5e69d2f8_0_3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3a5e69d2f8_0_3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d6343341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d6343341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 name="Shape 56"/>
        <p:cNvGrpSpPr/>
        <p:nvPr/>
      </p:nvGrpSpPr>
      <p:grpSpPr>
        <a:xfrm>
          <a:off x="0" y="0"/>
          <a:ext cx="0" cy="0"/>
          <a:chOff x="0" y="0"/>
          <a:chExt cx="0" cy="0"/>
        </a:xfrm>
      </p:grpSpPr>
      <p:sp>
        <p:nvSpPr>
          <p:cNvPr id="57" name="Google Shape;57;p14"/>
          <p:cNvSpPr txBox="1"/>
          <p:nvPr>
            <p:ph idx="1" type="body"/>
          </p:nvPr>
        </p:nvSpPr>
        <p:spPr>
          <a:xfrm>
            <a:off x="628650" y="1463170"/>
            <a:ext cx="7039800" cy="32199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200"/>
              </a:spcBef>
              <a:spcAft>
                <a:spcPts val="0"/>
              </a:spcAft>
              <a:buClr>
                <a:srgbClr val="888888"/>
              </a:buClr>
              <a:buSzPts val="1500"/>
              <a:buNone/>
              <a:defRPr sz="1500">
                <a:solidFill>
                  <a:srgbClr val="888888"/>
                </a:solidFill>
              </a:defRPr>
            </a:lvl2pPr>
            <a:lvl3pPr indent="-228600" lvl="2" marL="1371600" rtl="0" algn="l">
              <a:lnSpc>
                <a:spcPct val="90000"/>
              </a:lnSpc>
              <a:spcBef>
                <a:spcPts val="1200"/>
              </a:spcBef>
              <a:spcAft>
                <a:spcPts val="0"/>
              </a:spcAft>
              <a:buClr>
                <a:srgbClr val="888888"/>
              </a:buClr>
              <a:buSzPts val="1400"/>
              <a:buNone/>
              <a:defRPr sz="1400">
                <a:solidFill>
                  <a:srgbClr val="888888"/>
                </a:solidFill>
              </a:defRPr>
            </a:lvl3pPr>
            <a:lvl4pPr indent="-228600" lvl="3" marL="1828800" rtl="0" algn="l">
              <a:lnSpc>
                <a:spcPct val="90000"/>
              </a:lnSpc>
              <a:spcBef>
                <a:spcPts val="1200"/>
              </a:spcBef>
              <a:spcAft>
                <a:spcPts val="0"/>
              </a:spcAft>
              <a:buClr>
                <a:srgbClr val="888888"/>
              </a:buClr>
              <a:buSzPts val="1200"/>
              <a:buNone/>
              <a:defRPr sz="1200">
                <a:solidFill>
                  <a:srgbClr val="888888"/>
                </a:solidFill>
              </a:defRPr>
            </a:lvl4pPr>
            <a:lvl5pPr indent="-228600" lvl="4" marL="2286000" rtl="0" algn="l">
              <a:lnSpc>
                <a:spcPct val="90000"/>
              </a:lnSpc>
              <a:spcBef>
                <a:spcPts val="1200"/>
              </a:spcBef>
              <a:spcAft>
                <a:spcPts val="0"/>
              </a:spcAft>
              <a:buClr>
                <a:srgbClr val="888888"/>
              </a:buClr>
              <a:buSzPts val="1200"/>
              <a:buNone/>
              <a:defRPr sz="1200">
                <a:solidFill>
                  <a:srgbClr val="888888"/>
                </a:solidFill>
              </a:defRPr>
            </a:lvl5pPr>
            <a:lvl6pPr indent="-228600" lvl="5" marL="2743200" rtl="0" algn="l">
              <a:lnSpc>
                <a:spcPct val="90000"/>
              </a:lnSpc>
              <a:spcBef>
                <a:spcPts val="12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58" name="Google Shape;58;p14"/>
          <p:cNvSpPr txBox="1"/>
          <p:nvPr>
            <p:ph type="title"/>
          </p:nvPr>
        </p:nvSpPr>
        <p:spPr>
          <a:xfrm>
            <a:off x="628650" y="273844"/>
            <a:ext cx="70398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0" l="0" r="0" t="0"/>
          <a:stretch/>
        </p:blipFill>
        <p:spPr>
          <a:xfrm>
            <a:off x="444" y="0"/>
            <a:ext cx="9143114" cy="5143501"/>
          </a:xfrm>
          <a:prstGeom prst="rect">
            <a:avLst/>
          </a:prstGeom>
          <a:noFill/>
          <a:ln>
            <a:noFill/>
          </a:ln>
        </p:spPr>
      </p:pic>
      <p:sp>
        <p:nvSpPr>
          <p:cNvPr id="65" name="Google Shape;65;p16"/>
          <p:cNvSpPr txBox="1"/>
          <p:nvPr>
            <p:ph type="ctrTitle"/>
          </p:nvPr>
        </p:nvSpPr>
        <p:spPr>
          <a:xfrm>
            <a:off x="1345223" y="1905733"/>
            <a:ext cx="6515100" cy="7269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3600"/>
              <a:buFont typeface="Century Gothic"/>
              <a:buNone/>
              <a:defRPr sz="3600">
                <a:latin typeface="Century Gothic"/>
                <a:ea typeface="Century Gothic"/>
                <a:cs typeface="Century Gothic"/>
                <a:sym typeface="Century Gothic"/>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 name="Google Shape;66;p16"/>
          <p:cNvSpPr txBox="1"/>
          <p:nvPr>
            <p:ph idx="1" type="subTitle"/>
          </p:nvPr>
        </p:nvSpPr>
        <p:spPr>
          <a:xfrm>
            <a:off x="1143000" y="2701528"/>
            <a:ext cx="6858000" cy="9978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atin typeface="Century Gothic"/>
                <a:ea typeface="Century Gothic"/>
                <a:cs typeface="Century Gothic"/>
                <a:sym typeface="Century Gothic"/>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7" name="Shape 67"/>
        <p:cNvGrpSpPr/>
        <p:nvPr/>
      </p:nvGrpSpPr>
      <p:grpSpPr>
        <a:xfrm>
          <a:off x="0" y="0"/>
          <a:ext cx="0" cy="0"/>
          <a:chOff x="0" y="0"/>
          <a:chExt cx="0" cy="0"/>
        </a:xfrm>
      </p:grpSpPr>
      <p:sp>
        <p:nvSpPr>
          <p:cNvPr id="68" name="Google Shape;68;p17"/>
          <p:cNvSpPr txBox="1"/>
          <p:nvPr>
            <p:ph idx="1" type="body"/>
          </p:nvPr>
        </p:nvSpPr>
        <p:spPr>
          <a:xfrm>
            <a:off x="628650" y="1463170"/>
            <a:ext cx="7039800" cy="3219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69" name="Google Shape;69;p17"/>
          <p:cNvSpPr txBox="1"/>
          <p:nvPr>
            <p:ph type="title"/>
          </p:nvPr>
        </p:nvSpPr>
        <p:spPr>
          <a:xfrm>
            <a:off x="628650" y="273844"/>
            <a:ext cx="70398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8"/>
          <p:cNvSpPr txBox="1"/>
          <p:nvPr>
            <p:ph type="title"/>
          </p:nvPr>
        </p:nvSpPr>
        <p:spPr>
          <a:xfrm>
            <a:off x="628650" y="273844"/>
            <a:ext cx="70398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8"/>
          <p:cNvSpPr txBox="1"/>
          <p:nvPr>
            <p:ph idx="1" type="body"/>
          </p:nvPr>
        </p:nvSpPr>
        <p:spPr>
          <a:xfrm>
            <a:off x="628650" y="1369219"/>
            <a:ext cx="70398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 name="Google Shape;73;p18"/>
          <p:cNvSpPr txBox="1"/>
          <p:nvPr>
            <p:ph idx="10" type="dt"/>
          </p:nvPr>
        </p:nvSpPr>
        <p:spPr>
          <a:xfrm>
            <a:off x="945172" y="4789564"/>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74" name="Google Shape;74;p18"/>
          <p:cNvSpPr txBox="1"/>
          <p:nvPr>
            <p:ph idx="11" type="ftr"/>
          </p:nvPr>
        </p:nvSpPr>
        <p:spPr>
          <a:xfrm>
            <a:off x="3193806" y="4773490"/>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75" name="Google Shape;75;p1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entury Gothic"/>
                <a:ea typeface="Century Gothic"/>
                <a:cs typeface="Century Gothic"/>
                <a:sym typeface="Century Gothic"/>
              </a:defRPr>
            </a:lvl1pPr>
            <a:lvl2pPr indent="0" lvl="1" marL="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GB"/>
              <a:t>‹#›</a:t>
            </a:fld>
            <a:endParaRPr/>
          </a:p>
        </p:txBody>
      </p:sp>
      <p:pic>
        <p:nvPicPr>
          <p:cNvPr id="76" name="Google Shape;76;p18"/>
          <p:cNvPicPr preferRelativeResize="0"/>
          <p:nvPr/>
        </p:nvPicPr>
        <p:blipFill rotWithShape="1">
          <a:blip r:embed="rId2">
            <a:alphaModFix/>
          </a:blip>
          <a:srcRect b="0" l="0" r="0" t="0"/>
          <a:stretch/>
        </p:blipFill>
        <p:spPr>
          <a:xfrm>
            <a:off x="444" y="0"/>
            <a:ext cx="9143114" cy="51435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 name="Shape 77"/>
        <p:cNvGrpSpPr/>
        <p:nvPr/>
      </p:nvGrpSpPr>
      <p:grpSpPr>
        <a:xfrm>
          <a:off x="0" y="0"/>
          <a:ext cx="0" cy="0"/>
          <a:chOff x="0" y="0"/>
          <a:chExt cx="0" cy="0"/>
        </a:xfrm>
      </p:grpSpPr>
      <p:sp>
        <p:nvSpPr>
          <p:cNvPr id="78" name="Google Shape;78;p1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9" name="Google Shape;79;p19"/>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0" name="Google Shape;80;p19"/>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1" name="Google Shape;81;p1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2" name="Google Shape;82;p19"/>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19"/>
          <p:cNvSpPr txBox="1"/>
          <p:nvPr>
            <p:ph idx="10" type="dt"/>
          </p:nvPr>
        </p:nvSpPr>
        <p:spPr>
          <a:xfrm>
            <a:off x="945172" y="4789564"/>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84" name="Google Shape;84;p19"/>
          <p:cNvSpPr txBox="1"/>
          <p:nvPr>
            <p:ph idx="11" type="ftr"/>
          </p:nvPr>
        </p:nvSpPr>
        <p:spPr>
          <a:xfrm>
            <a:off x="3193806" y="4773490"/>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85" name="Google Shape;85;p19"/>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entury Gothic"/>
                <a:ea typeface="Century Gothic"/>
                <a:cs typeface="Century Gothic"/>
                <a:sym typeface="Century Gothic"/>
              </a:defRPr>
            </a:lvl1pPr>
            <a:lvl2pPr indent="0" lvl="1" marL="0" marR="0" rtl="0" algn="l">
              <a:spcBef>
                <a:spcPts val="0"/>
              </a:spcBef>
              <a:buNone/>
              <a:defRPr sz="1400">
                <a:solidFill>
                  <a:schemeClr val="dk1"/>
                </a:solidFill>
                <a:latin typeface="Century Gothic"/>
                <a:ea typeface="Century Gothic"/>
                <a:cs typeface="Century Gothic"/>
                <a:sym typeface="Century Gothic"/>
              </a:defRPr>
            </a:lvl2pPr>
            <a:lvl3pPr indent="0" lvl="2" marL="0" marR="0" rtl="0" algn="l">
              <a:spcBef>
                <a:spcPts val="0"/>
              </a:spcBef>
              <a:buNone/>
              <a:defRPr sz="1400">
                <a:solidFill>
                  <a:schemeClr val="dk1"/>
                </a:solidFill>
                <a:latin typeface="Century Gothic"/>
                <a:ea typeface="Century Gothic"/>
                <a:cs typeface="Century Gothic"/>
                <a:sym typeface="Century Gothic"/>
              </a:defRPr>
            </a:lvl3pPr>
            <a:lvl4pPr indent="0" lvl="3" marL="0" marR="0" rtl="0" algn="l">
              <a:spcBef>
                <a:spcPts val="0"/>
              </a:spcBef>
              <a:buNone/>
              <a:defRPr sz="1400">
                <a:solidFill>
                  <a:schemeClr val="dk1"/>
                </a:solidFill>
                <a:latin typeface="Century Gothic"/>
                <a:ea typeface="Century Gothic"/>
                <a:cs typeface="Century Gothic"/>
                <a:sym typeface="Century Gothic"/>
              </a:defRPr>
            </a:lvl4pPr>
            <a:lvl5pPr indent="0" lvl="4" marL="0" marR="0" rtl="0" algn="l">
              <a:spcBef>
                <a:spcPts val="0"/>
              </a:spcBef>
              <a:buNone/>
              <a:defRPr sz="1400">
                <a:solidFill>
                  <a:schemeClr val="dk1"/>
                </a:solidFill>
                <a:latin typeface="Century Gothic"/>
                <a:ea typeface="Century Gothic"/>
                <a:cs typeface="Century Gothic"/>
                <a:sym typeface="Century Gothic"/>
              </a:defRPr>
            </a:lvl5pPr>
            <a:lvl6pPr indent="0" lvl="5" marL="0" marR="0" rtl="0" algn="l">
              <a:spcBef>
                <a:spcPts val="0"/>
              </a:spcBef>
              <a:buNone/>
              <a:defRPr sz="1400">
                <a:solidFill>
                  <a:schemeClr val="dk1"/>
                </a:solidFill>
                <a:latin typeface="Century Gothic"/>
                <a:ea typeface="Century Gothic"/>
                <a:cs typeface="Century Gothic"/>
                <a:sym typeface="Century Gothic"/>
              </a:defRPr>
            </a:lvl6pPr>
            <a:lvl7pPr indent="0" lvl="6" marL="0" marR="0" rtl="0" algn="l">
              <a:spcBef>
                <a:spcPts val="0"/>
              </a:spcBef>
              <a:buNone/>
              <a:defRPr sz="1400">
                <a:solidFill>
                  <a:schemeClr val="dk1"/>
                </a:solidFill>
                <a:latin typeface="Century Gothic"/>
                <a:ea typeface="Century Gothic"/>
                <a:cs typeface="Century Gothic"/>
                <a:sym typeface="Century Gothic"/>
              </a:defRPr>
            </a:lvl7pPr>
            <a:lvl8pPr indent="0" lvl="7" marL="0" marR="0" rtl="0" algn="l">
              <a:spcBef>
                <a:spcPts val="0"/>
              </a:spcBef>
              <a:buNone/>
              <a:defRPr sz="1400">
                <a:solidFill>
                  <a:schemeClr val="dk1"/>
                </a:solidFill>
                <a:latin typeface="Century Gothic"/>
                <a:ea typeface="Century Gothic"/>
                <a:cs typeface="Century Gothic"/>
                <a:sym typeface="Century Gothic"/>
              </a:defRPr>
            </a:lvl8pPr>
            <a:lvl9pPr indent="0" lvl="8" marL="0" marR="0" rtl="0" algn="l">
              <a:spcBef>
                <a:spcPts val="0"/>
              </a:spcBef>
              <a:buNone/>
              <a:defRPr sz="1400">
                <a:solidFill>
                  <a:schemeClr val="dk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20"/>
          <p:cNvSpPr txBox="1"/>
          <p:nvPr>
            <p:ph type="title"/>
          </p:nvPr>
        </p:nvSpPr>
        <p:spPr>
          <a:xfrm>
            <a:off x="628650" y="273844"/>
            <a:ext cx="70398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entury Gothic"/>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91" name="Google Shape;91;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92" name="Google Shape;92;p21"/>
          <p:cNvSpPr txBox="1"/>
          <p:nvPr>
            <p:ph idx="10" type="dt"/>
          </p:nvPr>
        </p:nvSpPr>
        <p:spPr>
          <a:xfrm>
            <a:off x="945172" y="4789564"/>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93" name="Google Shape;93;p21"/>
          <p:cNvSpPr txBox="1"/>
          <p:nvPr>
            <p:ph idx="11" type="ftr"/>
          </p:nvPr>
        </p:nvSpPr>
        <p:spPr>
          <a:xfrm>
            <a:off x="3193806" y="4773490"/>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94" name="Google Shape;94;p21"/>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entury Gothic"/>
                <a:ea typeface="Century Gothic"/>
                <a:cs typeface="Century Gothic"/>
                <a:sym typeface="Century Gothic"/>
              </a:defRPr>
            </a:lvl1pPr>
            <a:lvl2pPr indent="0" lvl="1" marL="0" marR="0" rtl="0" algn="l">
              <a:spcBef>
                <a:spcPts val="0"/>
              </a:spcBef>
              <a:buNone/>
              <a:defRPr sz="1400">
                <a:solidFill>
                  <a:schemeClr val="dk1"/>
                </a:solidFill>
                <a:latin typeface="Century Gothic"/>
                <a:ea typeface="Century Gothic"/>
                <a:cs typeface="Century Gothic"/>
                <a:sym typeface="Century Gothic"/>
              </a:defRPr>
            </a:lvl2pPr>
            <a:lvl3pPr indent="0" lvl="2" marL="0" marR="0" rtl="0" algn="l">
              <a:spcBef>
                <a:spcPts val="0"/>
              </a:spcBef>
              <a:buNone/>
              <a:defRPr sz="1400">
                <a:solidFill>
                  <a:schemeClr val="dk1"/>
                </a:solidFill>
                <a:latin typeface="Century Gothic"/>
                <a:ea typeface="Century Gothic"/>
                <a:cs typeface="Century Gothic"/>
                <a:sym typeface="Century Gothic"/>
              </a:defRPr>
            </a:lvl3pPr>
            <a:lvl4pPr indent="0" lvl="3" marL="0" marR="0" rtl="0" algn="l">
              <a:spcBef>
                <a:spcPts val="0"/>
              </a:spcBef>
              <a:buNone/>
              <a:defRPr sz="1400">
                <a:solidFill>
                  <a:schemeClr val="dk1"/>
                </a:solidFill>
                <a:latin typeface="Century Gothic"/>
                <a:ea typeface="Century Gothic"/>
                <a:cs typeface="Century Gothic"/>
                <a:sym typeface="Century Gothic"/>
              </a:defRPr>
            </a:lvl4pPr>
            <a:lvl5pPr indent="0" lvl="4" marL="0" marR="0" rtl="0" algn="l">
              <a:spcBef>
                <a:spcPts val="0"/>
              </a:spcBef>
              <a:buNone/>
              <a:defRPr sz="1400">
                <a:solidFill>
                  <a:schemeClr val="dk1"/>
                </a:solidFill>
                <a:latin typeface="Century Gothic"/>
                <a:ea typeface="Century Gothic"/>
                <a:cs typeface="Century Gothic"/>
                <a:sym typeface="Century Gothic"/>
              </a:defRPr>
            </a:lvl5pPr>
            <a:lvl6pPr indent="0" lvl="5" marL="0" marR="0" rtl="0" algn="l">
              <a:spcBef>
                <a:spcPts val="0"/>
              </a:spcBef>
              <a:buNone/>
              <a:defRPr sz="1400">
                <a:solidFill>
                  <a:schemeClr val="dk1"/>
                </a:solidFill>
                <a:latin typeface="Century Gothic"/>
                <a:ea typeface="Century Gothic"/>
                <a:cs typeface="Century Gothic"/>
                <a:sym typeface="Century Gothic"/>
              </a:defRPr>
            </a:lvl6pPr>
            <a:lvl7pPr indent="0" lvl="6" marL="0" marR="0" rtl="0" algn="l">
              <a:spcBef>
                <a:spcPts val="0"/>
              </a:spcBef>
              <a:buNone/>
              <a:defRPr sz="1400">
                <a:solidFill>
                  <a:schemeClr val="dk1"/>
                </a:solidFill>
                <a:latin typeface="Century Gothic"/>
                <a:ea typeface="Century Gothic"/>
                <a:cs typeface="Century Gothic"/>
                <a:sym typeface="Century Gothic"/>
              </a:defRPr>
            </a:lvl7pPr>
            <a:lvl8pPr indent="0" lvl="7" marL="0" marR="0" rtl="0" algn="l">
              <a:spcBef>
                <a:spcPts val="0"/>
              </a:spcBef>
              <a:buNone/>
              <a:defRPr sz="1400">
                <a:solidFill>
                  <a:schemeClr val="dk1"/>
                </a:solidFill>
                <a:latin typeface="Century Gothic"/>
                <a:ea typeface="Century Gothic"/>
                <a:cs typeface="Century Gothic"/>
                <a:sym typeface="Century Gothic"/>
              </a:defRPr>
            </a:lvl8pPr>
            <a:lvl9pPr indent="0" lvl="8" marL="0" marR="0" rtl="0" algn="l">
              <a:spcBef>
                <a:spcPts val="0"/>
              </a:spcBef>
              <a:buNone/>
              <a:defRPr sz="1400">
                <a:solidFill>
                  <a:schemeClr val="dk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 name="Shape 95"/>
        <p:cNvGrpSpPr/>
        <p:nvPr/>
      </p:nvGrpSpPr>
      <p:grpSpPr>
        <a:xfrm>
          <a:off x="0" y="0"/>
          <a:ext cx="0" cy="0"/>
          <a:chOff x="0" y="0"/>
          <a:chExt cx="0" cy="0"/>
        </a:xfrm>
      </p:grpSpPr>
      <p:sp>
        <p:nvSpPr>
          <p:cNvPr id="96" name="Google Shape;96;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entury Gothic"/>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22"/>
          <p:cNvSpPr/>
          <p:nvPr>
            <p:ph idx="2" type="pic"/>
          </p:nvPr>
        </p:nvSpPr>
        <p:spPr>
          <a:xfrm>
            <a:off x="4147771" y="611202"/>
            <a:ext cx="3287400" cy="3921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9pPr>
          </a:lstStyle>
          <a:p/>
        </p:txBody>
      </p:sp>
      <p:sp>
        <p:nvSpPr>
          <p:cNvPr id="98" name="Google Shape;98;p22"/>
          <p:cNvSpPr txBox="1"/>
          <p:nvPr>
            <p:ph idx="1" type="body"/>
          </p:nvPr>
        </p:nvSpPr>
        <p:spPr>
          <a:xfrm>
            <a:off x="629841" y="1773848"/>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pic>
        <p:nvPicPr>
          <p:cNvPr id="104" name="Google Shape;104;p24"/>
          <p:cNvPicPr preferRelativeResize="0"/>
          <p:nvPr/>
        </p:nvPicPr>
        <p:blipFill rotWithShape="1">
          <a:blip r:embed="rId2">
            <a:alphaModFix/>
          </a:blip>
          <a:srcRect b="0" l="0" r="0" t="0"/>
          <a:stretch/>
        </p:blipFill>
        <p:spPr>
          <a:xfrm>
            <a:off x="444" y="0"/>
            <a:ext cx="9143115" cy="5143501"/>
          </a:xfrm>
          <a:prstGeom prst="rect">
            <a:avLst/>
          </a:prstGeom>
          <a:noFill/>
          <a:ln>
            <a:noFill/>
          </a:ln>
        </p:spPr>
      </p:pic>
      <p:sp>
        <p:nvSpPr>
          <p:cNvPr id="105" name="Google Shape;105;p24"/>
          <p:cNvSpPr txBox="1"/>
          <p:nvPr>
            <p:ph type="ctrTitle"/>
          </p:nvPr>
        </p:nvSpPr>
        <p:spPr>
          <a:xfrm>
            <a:off x="1345223" y="1905733"/>
            <a:ext cx="6515100" cy="7269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3600"/>
              <a:buFont typeface="Century Gothic"/>
              <a:buNone/>
              <a:defRPr sz="3600">
                <a:latin typeface="Century Gothic"/>
                <a:ea typeface="Century Gothic"/>
                <a:cs typeface="Century Gothic"/>
                <a:sym typeface="Century Gothic"/>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6" name="Google Shape;106;p24"/>
          <p:cNvSpPr txBox="1"/>
          <p:nvPr>
            <p:ph idx="1" type="subTitle"/>
          </p:nvPr>
        </p:nvSpPr>
        <p:spPr>
          <a:xfrm>
            <a:off x="1143000" y="2701528"/>
            <a:ext cx="6858000" cy="9978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atin typeface="Century Gothic"/>
                <a:ea typeface="Century Gothic"/>
                <a:cs typeface="Century Gothic"/>
                <a:sym typeface="Century Gothic"/>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7" name="Shape 107"/>
        <p:cNvGrpSpPr/>
        <p:nvPr/>
      </p:nvGrpSpPr>
      <p:grpSpPr>
        <a:xfrm>
          <a:off x="0" y="0"/>
          <a:ext cx="0" cy="0"/>
          <a:chOff x="0" y="0"/>
          <a:chExt cx="0" cy="0"/>
        </a:xfrm>
      </p:grpSpPr>
      <p:sp>
        <p:nvSpPr>
          <p:cNvPr id="108" name="Google Shape;108;p25"/>
          <p:cNvSpPr txBox="1"/>
          <p:nvPr>
            <p:ph idx="1" type="body"/>
          </p:nvPr>
        </p:nvSpPr>
        <p:spPr>
          <a:xfrm>
            <a:off x="628650" y="1463170"/>
            <a:ext cx="7039800" cy="3219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09" name="Google Shape;109;p25"/>
          <p:cNvSpPr txBox="1"/>
          <p:nvPr>
            <p:ph type="title"/>
          </p:nvPr>
        </p:nvSpPr>
        <p:spPr>
          <a:xfrm>
            <a:off x="628650" y="273844"/>
            <a:ext cx="70398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0" name="Shape 110"/>
        <p:cNvGrpSpPr/>
        <p:nvPr/>
      </p:nvGrpSpPr>
      <p:grpSpPr>
        <a:xfrm>
          <a:off x="0" y="0"/>
          <a:ext cx="0" cy="0"/>
          <a:chOff x="0" y="0"/>
          <a:chExt cx="0" cy="0"/>
        </a:xfrm>
      </p:grpSpPr>
      <p:sp>
        <p:nvSpPr>
          <p:cNvPr id="111" name="Google Shape;111;p26"/>
          <p:cNvSpPr txBox="1"/>
          <p:nvPr>
            <p:ph type="title"/>
          </p:nvPr>
        </p:nvSpPr>
        <p:spPr>
          <a:xfrm>
            <a:off x="628650" y="273844"/>
            <a:ext cx="70398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2" name="Google Shape;112;p26"/>
          <p:cNvSpPr txBox="1"/>
          <p:nvPr>
            <p:ph idx="1" type="body"/>
          </p:nvPr>
        </p:nvSpPr>
        <p:spPr>
          <a:xfrm>
            <a:off x="628650" y="1369219"/>
            <a:ext cx="70398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3" name="Google Shape;113;p26"/>
          <p:cNvSpPr txBox="1"/>
          <p:nvPr>
            <p:ph idx="10" type="dt"/>
          </p:nvPr>
        </p:nvSpPr>
        <p:spPr>
          <a:xfrm>
            <a:off x="945172" y="4789564"/>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14" name="Google Shape;114;p26"/>
          <p:cNvSpPr txBox="1"/>
          <p:nvPr>
            <p:ph idx="11" type="ftr"/>
          </p:nvPr>
        </p:nvSpPr>
        <p:spPr>
          <a:xfrm>
            <a:off x="3193806" y="4773490"/>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15" name="Google Shape;115;p26"/>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entury Gothic"/>
                <a:ea typeface="Century Gothic"/>
                <a:cs typeface="Century Gothic"/>
                <a:sym typeface="Century Gothic"/>
              </a:defRPr>
            </a:lvl1pPr>
            <a:lvl2pPr indent="0" lvl="1" marL="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GB"/>
              <a:t>‹#›</a:t>
            </a:fld>
            <a:endParaRPr/>
          </a:p>
        </p:txBody>
      </p:sp>
      <p:pic>
        <p:nvPicPr>
          <p:cNvPr id="116" name="Google Shape;116;p26"/>
          <p:cNvPicPr preferRelativeResize="0"/>
          <p:nvPr/>
        </p:nvPicPr>
        <p:blipFill rotWithShape="1">
          <a:blip r:embed="rId2">
            <a:alphaModFix/>
          </a:blip>
          <a:srcRect b="0" l="0" r="0" t="0"/>
          <a:stretch/>
        </p:blipFill>
        <p:spPr>
          <a:xfrm>
            <a:off x="444" y="0"/>
            <a:ext cx="9143115" cy="51435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 name="Shape 117"/>
        <p:cNvGrpSpPr/>
        <p:nvPr/>
      </p:nvGrpSpPr>
      <p:grpSpPr>
        <a:xfrm>
          <a:off x="0" y="0"/>
          <a:ext cx="0" cy="0"/>
          <a:chOff x="0" y="0"/>
          <a:chExt cx="0" cy="0"/>
        </a:xfrm>
      </p:grpSpPr>
      <p:sp>
        <p:nvSpPr>
          <p:cNvPr id="118" name="Google Shape;118;p27"/>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9" name="Google Shape;119;p27"/>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0" name="Google Shape;120;p27"/>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 name="Google Shape;121;p27"/>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2" name="Google Shape;122;p27"/>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 name="Google Shape;123;p27"/>
          <p:cNvSpPr txBox="1"/>
          <p:nvPr>
            <p:ph idx="10" type="dt"/>
          </p:nvPr>
        </p:nvSpPr>
        <p:spPr>
          <a:xfrm>
            <a:off x="945172" y="4789564"/>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24" name="Google Shape;124;p27"/>
          <p:cNvSpPr txBox="1"/>
          <p:nvPr>
            <p:ph idx="11" type="ftr"/>
          </p:nvPr>
        </p:nvSpPr>
        <p:spPr>
          <a:xfrm>
            <a:off x="3193806" y="4773490"/>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25" name="Google Shape;125;p2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entury Gothic"/>
                <a:ea typeface="Century Gothic"/>
                <a:cs typeface="Century Gothic"/>
                <a:sym typeface="Century Gothic"/>
              </a:defRPr>
            </a:lvl1pPr>
            <a:lvl2pPr indent="0" lvl="1" marL="0" marR="0" rtl="0" algn="l">
              <a:spcBef>
                <a:spcPts val="0"/>
              </a:spcBef>
              <a:buNone/>
              <a:defRPr sz="1400">
                <a:solidFill>
                  <a:schemeClr val="dk1"/>
                </a:solidFill>
                <a:latin typeface="Century Gothic"/>
                <a:ea typeface="Century Gothic"/>
                <a:cs typeface="Century Gothic"/>
                <a:sym typeface="Century Gothic"/>
              </a:defRPr>
            </a:lvl2pPr>
            <a:lvl3pPr indent="0" lvl="2" marL="0" marR="0" rtl="0" algn="l">
              <a:spcBef>
                <a:spcPts val="0"/>
              </a:spcBef>
              <a:buNone/>
              <a:defRPr sz="1400">
                <a:solidFill>
                  <a:schemeClr val="dk1"/>
                </a:solidFill>
                <a:latin typeface="Century Gothic"/>
                <a:ea typeface="Century Gothic"/>
                <a:cs typeface="Century Gothic"/>
                <a:sym typeface="Century Gothic"/>
              </a:defRPr>
            </a:lvl3pPr>
            <a:lvl4pPr indent="0" lvl="3" marL="0" marR="0" rtl="0" algn="l">
              <a:spcBef>
                <a:spcPts val="0"/>
              </a:spcBef>
              <a:buNone/>
              <a:defRPr sz="1400">
                <a:solidFill>
                  <a:schemeClr val="dk1"/>
                </a:solidFill>
                <a:latin typeface="Century Gothic"/>
                <a:ea typeface="Century Gothic"/>
                <a:cs typeface="Century Gothic"/>
                <a:sym typeface="Century Gothic"/>
              </a:defRPr>
            </a:lvl4pPr>
            <a:lvl5pPr indent="0" lvl="4" marL="0" marR="0" rtl="0" algn="l">
              <a:spcBef>
                <a:spcPts val="0"/>
              </a:spcBef>
              <a:buNone/>
              <a:defRPr sz="1400">
                <a:solidFill>
                  <a:schemeClr val="dk1"/>
                </a:solidFill>
                <a:latin typeface="Century Gothic"/>
                <a:ea typeface="Century Gothic"/>
                <a:cs typeface="Century Gothic"/>
                <a:sym typeface="Century Gothic"/>
              </a:defRPr>
            </a:lvl5pPr>
            <a:lvl6pPr indent="0" lvl="5" marL="0" marR="0" rtl="0" algn="l">
              <a:spcBef>
                <a:spcPts val="0"/>
              </a:spcBef>
              <a:buNone/>
              <a:defRPr sz="1400">
                <a:solidFill>
                  <a:schemeClr val="dk1"/>
                </a:solidFill>
                <a:latin typeface="Century Gothic"/>
                <a:ea typeface="Century Gothic"/>
                <a:cs typeface="Century Gothic"/>
                <a:sym typeface="Century Gothic"/>
              </a:defRPr>
            </a:lvl6pPr>
            <a:lvl7pPr indent="0" lvl="6" marL="0" marR="0" rtl="0" algn="l">
              <a:spcBef>
                <a:spcPts val="0"/>
              </a:spcBef>
              <a:buNone/>
              <a:defRPr sz="1400">
                <a:solidFill>
                  <a:schemeClr val="dk1"/>
                </a:solidFill>
                <a:latin typeface="Century Gothic"/>
                <a:ea typeface="Century Gothic"/>
                <a:cs typeface="Century Gothic"/>
                <a:sym typeface="Century Gothic"/>
              </a:defRPr>
            </a:lvl7pPr>
            <a:lvl8pPr indent="0" lvl="7" marL="0" marR="0" rtl="0" algn="l">
              <a:spcBef>
                <a:spcPts val="0"/>
              </a:spcBef>
              <a:buNone/>
              <a:defRPr sz="1400">
                <a:solidFill>
                  <a:schemeClr val="dk1"/>
                </a:solidFill>
                <a:latin typeface="Century Gothic"/>
                <a:ea typeface="Century Gothic"/>
                <a:cs typeface="Century Gothic"/>
                <a:sym typeface="Century Gothic"/>
              </a:defRPr>
            </a:lvl8pPr>
            <a:lvl9pPr indent="0" lvl="8" marL="0" marR="0" rtl="0" algn="l">
              <a:spcBef>
                <a:spcPts val="0"/>
              </a:spcBef>
              <a:buNone/>
              <a:defRPr sz="1400">
                <a:solidFill>
                  <a:schemeClr val="dk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28"/>
          <p:cNvSpPr txBox="1"/>
          <p:nvPr>
            <p:ph type="title"/>
          </p:nvPr>
        </p:nvSpPr>
        <p:spPr>
          <a:xfrm>
            <a:off x="628650" y="273844"/>
            <a:ext cx="70398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 name="Shape 128"/>
        <p:cNvGrpSpPr/>
        <p:nvPr/>
      </p:nvGrpSpPr>
      <p:grpSpPr>
        <a:xfrm>
          <a:off x="0" y="0"/>
          <a:ext cx="0" cy="0"/>
          <a:chOff x="0" y="0"/>
          <a:chExt cx="0" cy="0"/>
        </a:xfrm>
      </p:grpSpPr>
      <p:sp>
        <p:nvSpPr>
          <p:cNvPr id="129" name="Google Shape;129;p2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entury Gothic"/>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2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31" name="Google Shape;131;p29"/>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32" name="Google Shape;132;p29"/>
          <p:cNvSpPr txBox="1"/>
          <p:nvPr>
            <p:ph idx="10" type="dt"/>
          </p:nvPr>
        </p:nvSpPr>
        <p:spPr>
          <a:xfrm>
            <a:off x="945172" y="4789564"/>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33" name="Google Shape;133;p29"/>
          <p:cNvSpPr txBox="1"/>
          <p:nvPr>
            <p:ph idx="11" type="ftr"/>
          </p:nvPr>
        </p:nvSpPr>
        <p:spPr>
          <a:xfrm>
            <a:off x="3193806" y="4773490"/>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34" name="Google Shape;134;p29"/>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entury Gothic"/>
                <a:ea typeface="Century Gothic"/>
                <a:cs typeface="Century Gothic"/>
                <a:sym typeface="Century Gothic"/>
              </a:defRPr>
            </a:lvl1pPr>
            <a:lvl2pPr indent="0" lvl="1" marL="0" marR="0" rtl="0" algn="l">
              <a:spcBef>
                <a:spcPts val="0"/>
              </a:spcBef>
              <a:buNone/>
              <a:defRPr sz="1400">
                <a:solidFill>
                  <a:schemeClr val="dk1"/>
                </a:solidFill>
                <a:latin typeface="Century Gothic"/>
                <a:ea typeface="Century Gothic"/>
                <a:cs typeface="Century Gothic"/>
                <a:sym typeface="Century Gothic"/>
              </a:defRPr>
            </a:lvl2pPr>
            <a:lvl3pPr indent="0" lvl="2" marL="0" marR="0" rtl="0" algn="l">
              <a:spcBef>
                <a:spcPts val="0"/>
              </a:spcBef>
              <a:buNone/>
              <a:defRPr sz="1400">
                <a:solidFill>
                  <a:schemeClr val="dk1"/>
                </a:solidFill>
                <a:latin typeface="Century Gothic"/>
                <a:ea typeface="Century Gothic"/>
                <a:cs typeface="Century Gothic"/>
                <a:sym typeface="Century Gothic"/>
              </a:defRPr>
            </a:lvl3pPr>
            <a:lvl4pPr indent="0" lvl="3" marL="0" marR="0" rtl="0" algn="l">
              <a:spcBef>
                <a:spcPts val="0"/>
              </a:spcBef>
              <a:buNone/>
              <a:defRPr sz="1400">
                <a:solidFill>
                  <a:schemeClr val="dk1"/>
                </a:solidFill>
                <a:latin typeface="Century Gothic"/>
                <a:ea typeface="Century Gothic"/>
                <a:cs typeface="Century Gothic"/>
                <a:sym typeface="Century Gothic"/>
              </a:defRPr>
            </a:lvl4pPr>
            <a:lvl5pPr indent="0" lvl="4" marL="0" marR="0" rtl="0" algn="l">
              <a:spcBef>
                <a:spcPts val="0"/>
              </a:spcBef>
              <a:buNone/>
              <a:defRPr sz="1400">
                <a:solidFill>
                  <a:schemeClr val="dk1"/>
                </a:solidFill>
                <a:latin typeface="Century Gothic"/>
                <a:ea typeface="Century Gothic"/>
                <a:cs typeface="Century Gothic"/>
                <a:sym typeface="Century Gothic"/>
              </a:defRPr>
            </a:lvl5pPr>
            <a:lvl6pPr indent="0" lvl="5" marL="0" marR="0" rtl="0" algn="l">
              <a:spcBef>
                <a:spcPts val="0"/>
              </a:spcBef>
              <a:buNone/>
              <a:defRPr sz="1400">
                <a:solidFill>
                  <a:schemeClr val="dk1"/>
                </a:solidFill>
                <a:latin typeface="Century Gothic"/>
                <a:ea typeface="Century Gothic"/>
                <a:cs typeface="Century Gothic"/>
                <a:sym typeface="Century Gothic"/>
              </a:defRPr>
            </a:lvl6pPr>
            <a:lvl7pPr indent="0" lvl="6" marL="0" marR="0" rtl="0" algn="l">
              <a:spcBef>
                <a:spcPts val="0"/>
              </a:spcBef>
              <a:buNone/>
              <a:defRPr sz="1400">
                <a:solidFill>
                  <a:schemeClr val="dk1"/>
                </a:solidFill>
                <a:latin typeface="Century Gothic"/>
                <a:ea typeface="Century Gothic"/>
                <a:cs typeface="Century Gothic"/>
                <a:sym typeface="Century Gothic"/>
              </a:defRPr>
            </a:lvl7pPr>
            <a:lvl8pPr indent="0" lvl="7" marL="0" marR="0" rtl="0" algn="l">
              <a:spcBef>
                <a:spcPts val="0"/>
              </a:spcBef>
              <a:buNone/>
              <a:defRPr sz="1400">
                <a:solidFill>
                  <a:schemeClr val="dk1"/>
                </a:solidFill>
                <a:latin typeface="Century Gothic"/>
                <a:ea typeface="Century Gothic"/>
                <a:cs typeface="Century Gothic"/>
                <a:sym typeface="Century Gothic"/>
              </a:defRPr>
            </a:lvl8pPr>
            <a:lvl9pPr indent="0" lvl="8" marL="0" marR="0" rtl="0" algn="l">
              <a:spcBef>
                <a:spcPts val="0"/>
              </a:spcBef>
              <a:buNone/>
              <a:defRPr sz="1400">
                <a:solidFill>
                  <a:schemeClr val="dk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5" name="Shape 135"/>
        <p:cNvGrpSpPr/>
        <p:nvPr/>
      </p:nvGrpSpPr>
      <p:grpSpPr>
        <a:xfrm>
          <a:off x="0" y="0"/>
          <a:ext cx="0" cy="0"/>
          <a:chOff x="0" y="0"/>
          <a:chExt cx="0" cy="0"/>
        </a:xfrm>
      </p:grpSpPr>
      <p:sp>
        <p:nvSpPr>
          <p:cNvPr id="136" name="Google Shape;136;p3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entury Gothic"/>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0"/>
          <p:cNvSpPr/>
          <p:nvPr>
            <p:ph idx="2" type="pic"/>
          </p:nvPr>
        </p:nvSpPr>
        <p:spPr>
          <a:xfrm>
            <a:off x="4147771" y="611202"/>
            <a:ext cx="3287400" cy="3921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entury Gothic"/>
                <a:ea typeface="Century Gothic"/>
                <a:cs typeface="Century Gothic"/>
                <a:sym typeface="Century Gothic"/>
              </a:defRPr>
            </a:lvl9pPr>
          </a:lstStyle>
          <a:p/>
        </p:txBody>
      </p:sp>
      <p:sp>
        <p:nvSpPr>
          <p:cNvPr id="138" name="Google Shape;138;p30"/>
          <p:cNvSpPr txBox="1"/>
          <p:nvPr>
            <p:ph idx="1" type="body"/>
          </p:nvPr>
        </p:nvSpPr>
        <p:spPr>
          <a:xfrm>
            <a:off x="629841" y="1773848"/>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1"/>
          <p:cNvSpPr txBox="1"/>
          <p:nvPr>
            <p:ph idx="1" type="subTitle"/>
          </p:nvPr>
        </p:nvSpPr>
        <p:spPr>
          <a:xfrm>
            <a:off x="4082653" y="2602075"/>
            <a:ext cx="3246900" cy="3501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atin typeface="Century Gothic"/>
                <a:ea typeface="Century Gothic"/>
                <a:cs typeface="Century Gothic"/>
                <a:sym typeface="Century Gothic"/>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1" name="Google Shape;141;p31"/>
          <p:cNvSpPr txBox="1"/>
          <p:nvPr>
            <p:ph idx="11" type="ftr"/>
          </p:nvPr>
        </p:nvSpPr>
        <p:spPr>
          <a:xfrm>
            <a:off x="2271713" y="4767858"/>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2" name="Google Shape;142;p31"/>
          <p:cNvSpPr txBox="1"/>
          <p:nvPr>
            <p:ph idx="12" type="sldNum"/>
          </p:nvPr>
        </p:nvSpPr>
        <p:spPr>
          <a:xfrm>
            <a:off x="8593931" y="4904780"/>
            <a:ext cx="492900" cy="238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400"/>
            </a:lvl1pPr>
            <a:lvl2pPr indent="0" lvl="1" marL="0" rtl="0" algn="r">
              <a:spcBef>
                <a:spcPts val="0"/>
              </a:spcBef>
              <a:buNone/>
              <a:defRPr sz="1400"/>
            </a:lvl2pPr>
            <a:lvl3pPr indent="0" lvl="2" marL="0" rtl="0" algn="r">
              <a:spcBef>
                <a:spcPts val="0"/>
              </a:spcBef>
              <a:buNone/>
              <a:defRPr sz="1400"/>
            </a:lvl3pPr>
            <a:lvl4pPr indent="0" lvl="3" marL="0" rtl="0" algn="r">
              <a:spcBef>
                <a:spcPts val="0"/>
              </a:spcBef>
              <a:buNone/>
              <a:defRPr sz="1400"/>
            </a:lvl4pPr>
            <a:lvl5pPr indent="0" lvl="4" marL="0" rtl="0" algn="r">
              <a:spcBef>
                <a:spcPts val="0"/>
              </a:spcBef>
              <a:buNone/>
              <a:defRPr sz="1400"/>
            </a:lvl5pPr>
            <a:lvl6pPr indent="0" lvl="5" marL="0" rtl="0" algn="r">
              <a:spcBef>
                <a:spcPts val="0"/>
              </a:spcBef>
              <a:buNone/>
              <a:defRPr sz="1400"/>
            </a:lvl6pPr>
            <a:lvl7pPr indent="0" lvl="6" marL="0" rtl="0" algn="r">
              <a:spcBef>
                <a:spcPts val="0"/>
              </a:spcBef>
              <a:buNone/>
              <a:defRPr sz="1400"/>
            </a:lvl7pPr>
            <a:lvl8pPr indent="0" lvl="7" marL="0" rtl="0" algn="r">
              <a:spcBef>
                <a:spcPts val="0"/>
              </a:spcBef>
              <a:buNone/>
              <a:defRPr sz="1400"/>
            </a:lvl8pPr>
            <a:lvl9pPr indent="0" lvl="8" marL="0" rtl="0" algn="r">
              <a:spcBef>
                <a:spcPts val="0"/>
              </a:spcBef>
              <a:buNone/>
              <a:defRPr sz="1400"/>
            </a:lvl9pPr>
          </a:lstStyle>
          <a:p>
            <a:pPr indent="0" lvl="0" marL="0" rtl="0" algn="r">
              <a:spcBef>
                <a:spcPts val="0"/>
              </a:spcBef>
              <a:spcAft>
                <a:spcPts val="0"/>
              </a:spcAft>
              <a:buNone/>
            </a:pPr>
            <a:fld id="{00000000-1234-1234-1234-123412341234}" type="slidenum">
              <a:rPr lang="en-GB"/>
              <a:t>‹#›</a:t>
            </a:fld>
            <a:endParaRPr/>
          </a:p>
        </p:txBody>
      </p:sp>
      <p:sp>
        <p:nvSpPr>
          <p:cNvPr id="143" name="Google Shape;143;p31"/>
          <p:cNvSpPr/>
          <p:nvPr>
            <p:ph idx="2" type="pic"/>
          </p:nvPr>
        </p:nvSpPr>
        <p:spPr>
          <a:xfrm>
            <a:off x="1682353" y="1248445"/>
            <a:ext cx="2257500" cy="1923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Palatino Linotype"/>
                <a:ea typeface="Palatino Linotype"/>
                <a:cs typeface="Palatino Linotype"/>
                <a:sym typeface="Palatino Linotype"/>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Palatino Linotype"/>
                <a:ea typeface="Palatino Linotype"/>
                <a:cs typeface="Palatino Linotype"/>
                <a:sym typeface="Palatino Linotype"/>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9pPr>
          </a:lstStyle>
          <a:p/>
        </p:txBody>
      </p:sp>
      <p:sp>
        <p:nvSpPr>
          <p:cNvPr id="144" name="Google Shape;144;p31"/>
          <p:cNvSpPr/>
          <p:nvPr/>
        </p:nvSpPr>
        <p:spPr>
          <a:xfrm>
            <a:off x="8279606" y="835819"/>
            <a:ext cx="414300" cy="412800"/>
          </a:xfrm>
          <a:prstGeom prst="ellipse">
            <a:avLst/>
          </a:prstGeom>
          <a:solidFill>
            <a:schemeClr val="accent2"/>
          </a:solidFill>
          <a:ln>
            <a:noFill/>
          </a:ln>
          <a:effectLst>
            <a:outerShdw blurRad="44450" algn="ctr" dir="5400000" dist="27940">
              <a:srgbClr val="000000">
                <a:alpha val="3176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alatino Linotype"/>
              <a:ea typeface="Palatino Linotype"/>
              <a:cs typeface="Palatino Linotype"/>
              <a:sym typeface="Palatino Linotype"/>
            </a:endParaRPr>
          </a:p>
        </p:txBody>
      </p:sp>
      <p:sp>
        <p:nvSpPr>
          <p:cNvPr id="145" name="Google Shape;145;p31"/>
          <p:cNvSpPr/>
          <p:nvPr/>
        </p:nvSpPr>
        <p:spPr>
          <a:xfrm>
            <a:off x="7579519" y="532061"/>
            <a:ext cx="307200" cy="303900"/>
          </a:xfrm>
          <a:prstGeom prst="ellipse">
            <a:avLst/>
          </a:prstGeom>
          <a:solidFill>
            <a:schemeClr val="accent2"/>
          </a:solidFill>
          <a:ln>
            <a:noFill/>
          </a:ln>
          <a:effectLst>
            <a:outerShdw blurRad="44450" algn="ctr" dir="5400000" dist="27940">
              <a:srgbClr val="000000">
                <a:alpha val="3176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2" name="Shape 152"/>
        <p:cNvGrpSpPr/>
        <p:nvPr/>
      </p:nvGrpSpPr>
      <p:grpSpPr>
        <a:xfrm>
          <a:off x="0" y="0"/>
          <a:ext cx="0" cy="0"/>
          <a:chOff x="0" y="0"/>
          <a:chExt cx="0" cy="0"/>
        </a:xfrm>
      </p:grpSpPr>
      <p:sp>
        <p:nvSpPr>
          <p:cNvPr id="153" name="Google Shape;153;p3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4" name="Google Shape;154;p33"/>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5" name="Google Shape;155;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6" name="Google Shape;156;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7" name="Google Shape;157;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8" name="Shape 158"/>
        <p:cNvGrpSpPr/>
        <p:nvPr/>
      </p:nvGrpSpPr>
      <p:grpSpPr>
        <a:xfrm>
          <a:off x="0" y="0"/>
          <a:ext cx="0" cy="0"/>
          <a:chOff x="0" y="0"/>
          <a:chExt cx="0" cy="0"/>
        </a:xfrm>
      </p:grpSpPr>
      <p:sp>
        <p:nvSpPr>
          <p:cNvPr id="159" name="Google Shape;159;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0" name="Google Shape;160;p3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1" name="Google Shape;161;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2" name="Google Shape;162;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3" name="Google Shape;163;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 name="Shape 164"/>
        <p:cNvGrpSpPr/>
        <p:nvPr/>
      </p:nvGrpSpPr>
      <p:grpSpPr>
        <a:xfrm>
          <a:off x="0" y="0"/>
          <a:ext cx="0" cy="0"/>
          <a:chOff x="0" y="0"/>
          <a:chExt cx="0" cy="0"/>
        </a:xfrm>
      </p:grpSpPr>
      <p:sp>
        <p:nvSpPr>
          <p:cNvPr id="165" name="Google Shape;165;p35"/>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6" name="Google Shape;166;p35"/>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67" name="Google Shape;167;p3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8" name="Google Shape;168;p3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9" name="Google Shape;169;p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0" name="Shape 170"/>
        <p:cNvGrpSpPr/>
        <p:nvPr/>
      </p:nvGrpSpPr>
      <p:grpSpPr>
        <a:xfrm>
          <a:off x="0" y="0"/>
          <a:ext cx="0" cy="0"/>
          <a:chOff x="0" y="0"/>
          <a:chExt cx="0" cy="0"/>
        </a:xfrm>
      </p:grpSpPr>
      <p:sp>
        <p:nvSpPr>
          <p:cNvPr id="171" name="Google Shape;171;p3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2" name="Google Shape;172;p36"/>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6"/>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5" name="Google Shape;175;p3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6" name="Google Shape;176;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7" name="Shape 177"/>
        <p:cNvGrpSpPr/>
        <p:nvPr/>
      </p:nvGrpSpPr>
      <p:grpSpPr>
        <a:xfrm>
          <a:off x="0" y="0"/>
          <a:ext cx="0" cy="0"/>
          <a:chOff x="0" y="0"/>
          <a:chExt cx="0" cy="0"/>
        </a:xfrm>
      </p:grpSpPr>
      <p:sp>
        <p:nvSpPr>
          <p:cNvPr id="178" name="Google Shape;178;p37"/>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9" name="Google Shape;179;p37"/>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80" name="Google Shape;180;p37"/>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1" name="Google Shape;181;p37"/>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82" name="Google Shape;182;p37"/>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3" name="Google Shape;183;p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4" name="Google Shape;184;p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5" name="Google Shape;185;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6" name="Shape 186"/>
        <p:cNvGrpSpPr/>
        <p:nvPr/>
      </p:nvGrpSpPr>
      <p:grpSpPr>
        <a:xfrm>
          <a:off x="0" y="0"/>
          <a:ext cx="0" cy="0"/>
          <a:chOff x="0" y="0"/>
          <a:chExt cx="0" cy="0"/>
        </a:xfrm>
      </p:grpSpPr>
      <p:sp>
        <p:nvSpPr>
          <p:cNvPr id="187" name="Google Shape;187;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8" name="Google Shape;188;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9" name="Google Shape;189;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0" name="Google Shape;190;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1" name="Shape 191"/>
        <p:cNvGrpSpPr/>
        <p:nvPr/>
      </p:nvGrpSpPr>
      <p:grpSpPr>
        <a:xfrm>
          <a:off x="0" y="0"/>
          <a:ext cx="0" cy="0"/>
          <a:chOff x="0" y="0"/>
          <a:chExt cx="0" cy="0"/>
        </a:xfrm>
      </p:grpSpPr>
      <p:sp>
        <p:nvSpPr>
          <p:cNvPr id="192" name="Google Shape;192;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3" name="Google Shape;193;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4" name="Google Shape;194;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 name="Shape 195"/>
        <p:cNvGrpSpPr/>
        <p:nvPr/>
      </p:nvGrpSpPr>
      <p:grpSpPr>
        <a:xfrm>
          <a:off x="0" y="0"/>
          <a:ext cx="0" cy="0"/>
          <a:chOff x="0" y="0"/>
          <a:chExt cx="0" cy="0"/>
        </a:xfrm>
      </p:grpSpPr>
      <p:sp>
        <p:nvSpPr>
          <p:cNvPr id="196" name="Google Shape;196;p4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7" name="Google Shape;197;p40"/>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98" name="Google Shape;198;p40"/>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99" name="Google Shape;199;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0" name="Google Shape;200;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1" name="Google Shape;201;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2" name="Shape 202"/>
        <p:cNvGrpSpPr/>
        <p:nvPr/>
      </p:nvGrpSpPr>
      <p:grpSpPr>
        <a:xfrm>
          <a:off x="0" y="0"/>
          <a:ext cx="0" cy="0"/>
          <a:chOff x="0" y="0"/>
          <a:chExt cx="0" cy="0"/>
        </a:xfrm>
      </p:grpSpPr>
      <p:sp>
        <p:nvSpPr>
          <p:cNvPr id="203" name="Google Shape;203;p4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4" name="Google Shape;204;p41"/>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205" name="Google Shape;205;p41"/>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06" name="Google Shape;206;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7" name="Google Shape;207;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8" name="Google Shape;208;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9" name="Shape 209"/>
        <p:cNvGrpSpPr/>
        <p:nvPr/>
      </p:nvGrpSpPr>
      <p:grpSpPr>
        <a:xfrm>
          <a:off x="0" y="0"/>
          <a:ext cx="0" cy="0"/>
          <a:chOff x="0" y="0"/>
          <a:chExt cx="0" cy="0"/>
        </a:xfrm>
      </p:grpSpPr>
      <p:sp>
        <p:nvSpPr>
          <p:cNvPr id="210" name="Google Shape;210;p4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1" name="Google Shape;211;p42"/>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2" name="Google Shape;212;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3" name="Google Shape;213;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4" name="Google Shape;214;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5" name="Shape 215"/>
        <p:cNvGrpSpPr/>
        <p:nvPr/>
      </p:nvGrpSpPr>
      <p:grpSpPr>
        <a:xfrm>
          <a:off x="0" y="0"/>
          <a:ext cx="0" cy="0"/>
          <a:chOff x="0" y="0"/>
          <a:chExt cx="0" cy="0"/>
        </a:xfrm>
      </p:grpSpPr>
      <p:sp>
        <p:nvSpPr>
          <p:cNvPr id="216" name="Google Shape;216;p43"/>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7" name="Google Shape;217;p43"/>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8" name="Google Shape;218;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9" name="Google Shape;219;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0" name="Google Shape;220;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theme" Target="../theme/theme5.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0" Type="http://schemas.openxmlformats.org/officeDocument/2006/relationships/theme" Target="../theme/theme4.xml"/><Relationship Id="rId1" Type="http://schemas.openxmlformats.org/officeDocument/2006/relationships/image" Target="../media/image1.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2" Type="http://schemas.openxmlformats.org/officeDocument/2006/relationships/theme" Target="../theme/theme2.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628650" y="273844"/>
            <a:ext cx="70398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1" name="Google Shape;61;p15"/>
          <p:cNvSpPr txBox="1"/>
          <p:nvPr>
            <p:ph idx="1" type="body"/>
          </p:nvPr>
        </p:nvSpPr>
        <p:spPr>
          <a:xfrm>
            <a:off x="628650" y="1369219"/>
            <a:ext cx="70398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pic>
        <p:nvPicPr>
          <p:cNvPr id="62" name="Google Shape;62;p15"/>
          <p:cNvPicPr preferRelativeResize="0"/>
          <p:nvPr/>
        </p:nvPicPr>
        <p:blipFill rotWithShape="1">
          <a:blip r:embed="rId1">
            <a:alphaModFix/>
          </a:blip>
          <a:srcRect b="0" l="0" r="0" t="0"/>
          <a:stretch/>
        </p:blipFill>
        <p:spPr>
          <a:xfrm>
            <a:off x="7886701" y="0"/>
            <a:ext cx="1257300" cy="514402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23"/>
          <p:cNvSpPr txBox="1"/>
          <p:nvPr>
            <p:ph type="title"/>
          </p:nvPr>
        </p:nvSpPr>
        <p:spPr>
          <a:xfrm>
            <a:off x="628650" y="273844"/>
            <a:ext cx="70398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1" name="Google Shape;101;p23"/>
          <p:cNvSpPr txBox="1"/>
          <p:nvPr>
            <p:ph idx="1" type="body"/>
          </p:nvPr>
        </p:nvSpPr>
        <p:spPr>
          <a:xfrm>
            <a:off x="628650" y="1369219"/>
            <a:ext cx="70398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pic>
        <p:nvPicPr>
          <p:cNvPr id="102" name="Google Shape;102;p23"/>
          <p:cNvPicPr preferRelativeResize="0"/>
          <p:nvPr/>
        </p:nvPicPr>
        <p:blipFill rotWithShape="1">
          <a:blip r:embed="rId1">
            <a:alphaModFix/>
          </a:blip>
          <a:srcRect b="0" l="0" r="0" t="0"/>
          <a:stretch/>
        </p:blipFill>
        <p:spPr>
          <a:xfrm>
            <a:off x="7886701" y="0"/>
            <a:ext cx="1257300" cy="514402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8" name="Google Shape;148;p3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9" name="Google Shape;149;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0" name="Google Shape;150;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1" name="Google Shape;151;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4"/>
          <p:cNvSpPr txBox="1"/>
          <p:nvPr>
            <p:ph idx="1" type="body"/>
          </p:nvPr>
        </p:nvSpPr>
        <p:spPr>
          <a:xfrm>
            <a:off x="628650" y="3983074"/>
            <a:ext cx="7039800" cy="4821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GB">
                <a:solidFill>
                  <a:schemeClr val="dk1"/>
                </a:solidFill>
              </a:rPr>
              <a:t>Presented by: Eng Mona Qasem</a:t>
            </a:r>
            <a:endParaRPr>
              <a:solidFill>
                <a:schemeClr val="dk1"/>
              </a:solidFill>
            </a:endParaRPr>
          </a:p>
        </p:txBody>
      </p:sp>
      <p:sp>
        <p:nvSpPr>
          <p:cNvPr id="226" name="Google Shape;226;p44"/>
          <p:cNvSpPr txBox="1"/>
          <p:nvPr>
            <p:ph type="title"/>
          </p:nvPr>
        </p:nvSpPr>
        <p:spPr>
          <a:xfrm>
            <a:off x="628650" y="1618944"/>
            <a:ext cx="70398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sz="4800"/>
              <a:t>Machine Learning</a:t>
            </a:r>
            <a:endParaRPr b="1"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GB" sz="4200">
                <a:latin typeface="Calibri"/>
                <a:ea typeface="Calibri"/>
                <a:cs typeface="Calibri"/>
                <a:sym typeface="Calibri"/>
              </a:rPr>
              <a:t>Data Science </a:t>
            </a:r>
            <a:endParaRPr b="1" sz="4200">
              <a:latin typeface="Calibri"/>
              <a:ea typeface="Calibri"/>
              <a:cs typeface="Calibri"/>
              <a:sym typeface="Calibri"/>
            </a:endParaRPr>
          </a:p>
        </p:txBody>
      </p:sp>
      <p:sp>
        <p:nvSpPr>
          <p:cNvPr id="282" name="Google Shape;282;p5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63500" lvl="0" marL="177800" rtl="0" algn="l">
              <a:lnSpc>
                <a:spcPct val="90000"/>
              </a:lnSpc>
              <a:spcBef>
                <a:spcPts val="0"/>
              </a:spcBef>
              <a:spcAft>
                <a:spcPts val="0"/>
              </a:spcAft>
              <a:buClr>
                <a:schemeClr val="dk1"/>
              </a:buClr>
              <a:buSzPts val="3000"/>
              <a:buNone/>
            </a:pPr>
            <a:r>
              <a:t/>
            </a:r>
            <a:endParaRPr sz="3000">
              <a:solidFill>
                <a:schemeClr val="dk1"/>
              </a:solidFill>
            </a:endParaRPr>
          </a:p>
          <a:p>
            <a:pPr indent="-63500" lvl="0" marL="177800" rtl="0" algn="l">
              <a:lnSpc>
                <a:spcPct val="90000"/>
              </a:lnSpc>
              <a:spcBef>
                <a:spcPts val="800"/>
              </a:spcBef>
              <a:spcAft>
                <a:spcPts val="0"/>
              </a:spcAft>
              <a:buClr>
                <a:schemeClr val="dk1"/>
              </a:buClr>
              <a:buSzPts val="3000"/>
              <a:buNone/>
            </a:pPr>
            <a:r>
              <a:rPr lang="en-GB" sz="3000">
                <a:solidFill>
                  <a:schemeClr val="dk1"/>
                </a:solidFill>
                <a:latin typeface="Calibri"/>
                <a:ea typeface="Calibri"/>
                <a:cs typeface="Calibri"/>
                <a:sym typeface="Calibri"/>
              </a:rPr>
              <a:t>Is the computational science of extracting meaningful insights from raw data and then effectively communicating those insights to generate value.</a:t>
            </a:r>
            <a:endParaRPr sz="3000">
              <a:solidFill>
                <a:schemeClr val="dk1"/>
              </a:solidFill>
            </a:endParaRPr>
          </a:p>
          <a:p>
            <a:pPr indent="-63500" lvl="0" marL="177800" rtl="0" algn="l">
              <a:lnSpc>
                <a:spcPct val="90000"/>
              </a:lnSpc>
              <a:spcBef>
                <a:spcPts val="800"/>
              </a:spcBef>
              <a:spcAft>
                <a:spcPts val="0"/>
              </a:spcAft>
              <a:buClr>
                <a:schemeClr val="dk1"/>
              </a:buClr>
              <a:buSzPts val="1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4"/>
          <p:cNvSpPr txBox="1"/>
          <p:nvPr>
            <p:ph idx="1" type="body"/>
          </p:nvPr>
        </p:nvSpPr>
        <p:spPr>
          <a:xfrm>
            <a:off x="628650" y="1463170"/>
            <a:ext cx="7039800" cy="3219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GB" sz="3000">
                <a:solidFill>
                  <a:schemeClr val="dk1"/>
                </a:solidFill>
                <a:highlight>
                  <a:srgbClr val="FFFFFF"/>
                </a:highlight>
                <a:latin typeface="Arial"/>
                <a:ea typeface="Arial"/>
                <a:cs typeface="Arial"/>
                <a:sym typeface="Arial"/>
              </a:rPr>
              <a:t>Machine learning is a field of inquiry devoted to understanding and building methods that 'learn', that is, methods that leverage data to improve performance on some set of tasks. It is seen as a part of artificial intelligence</a:t>
            </a:r>
            <a:endParaRPr sz="3000">
              <a:solidFill>
                <a:schemeClr val="dk1"/>
              </a:solidFill>
            </a:endParaRPr>
          </a:p>
        </p:txBody>
      </p:sp>
      <p:sp>
        <p:nvSpPr>
          <p:cNvPr id="288" name="Google Shape;288;p54"/>
          <p:cNvSpPr txBox="1"/>
          <p:nvPr>
            <p:ph type="title"/>
          </p:nvPr>
        </p:nvSpPr>
        <p:spPr>
          <a:xfrm>
            <a:off x="628650" y="273844"/>
            <a:ext cx="70398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GB" sz="4000"/>
              <a:t>Machine Learning</a:t>
            </a:r>
            <a:endParaRPr b="1" sz="4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55"/>
          <p:cNvPicPr preferRelativeResize="0"/>
          <p:nvPr/>
        </p:nvPicPr>
        <p:blipFill>
          <a:blip r:embed="rId3">
            <a:alphaModFix/>
          </a:blip>
          <a:stretch>
            <a:fillRect/>
          </a:stretch>
        </p:blipFill>
        <p:spPr>
          <a:xfrm>
            <a:off x="173006" y="457200"/>
            <a:ext cx="7800975" cy="422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6"/>
          <p:cNvSpPr txBox="1"/>
          <p:nvPr/>
        </p:nvSpPr>
        <p:spPr>
          <a:xfrm>
            <a:off x="0" y="-343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GB" sz="3000">
                <a:solidFill>
                  <a:srgbClr val="000000"/>
                </a:solidFill>
                <a:latin typeface="Calibri"/>
                <a:ea typeface="Calibri"/>
                <a:cs typeface="Calibri"/>
                <a:sym typeface="Calibri"/>
              </a:rPr>
              <a:t>Machine Learning:</a:t>
            </a:r>
            <a:br>
              <a:rPr b="1" lang="en-GB" sz="3000">
                <a:solidFill>
                  <a:srgbClr val="000000"/>
                </a:solidFill>
                <a:latin typeface="Calibri"/>
                <a:ea typeface="Calibri"/>
                <a:cs typeface="Calibri"/>
                <a:sym typeface="Calibri"/>
              </a:rPr>
            </a:br>
            <a:r>
              <a:rPr b="1" lang="en-GB" sz="3000">
                <a:solidFill>
                  <a:srgbClr val="000000"/>
                </a:solidFill>
                <a:latin typeface="Calibri"/>
                <a:ea typeface="Calibri"/>
                <a:cs typeface="Calibri"/>
                <a:sym typeface="Calibri"/>
              </a:rPr>
              <a:t>Learning from Data with Your Machine</a:t>
            </a:r>
            <a:endParaRPr b="1" sz="3000">
              <a:solidFill>
                <a:srgbClr val="000000"/>
              </a:solidFill>
              <a:latin typeface="Calibri"/>
              <a:ea typeface="Calibri"/>
              <a:cs typeface="Calibri"/>
              <a:sym typeface="Calibri"/>
            </a:endParaRPr>
          </a:p>
        </p:txBody>
      </p:sp>
      <p:sp>
        <p:nvSpPr>
          <p:cNvPr id="300" name="Google Shape;300;p56"/>
          <p:cNvSpPr txBox="1"/>
          <p:nvPr/>
        </p:nvSpPr>
        <p:spPr>
          <a:xfrm>
            <a:off x="47550" y="1211900"/>
            <a:ext cx="9096600" cy="37818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rgbClr val="000000"/>
              </a:buClr>
              <a:buSzPts val="1800"/>
              <a:buChar char="•"/>
            </a:pPr>
            <a:r>
              <a:rPr lang="en-GB" sz="1800">
                <a:solidFill>
                  <a:srgbClr val="000000"/>
                </a:solidFill>
                <a:latin typeface="Calibri"/>
                <a:ea typeface="Calibri"/>
                <a:cs typeface="Calibri"/>
                <a:sym typeface="Calibri"/>
              </a:rPr>
              <a:t>Machine learning is the practice of applying algorithmic models to data, in an iterative manner, so that your computer discovers hidden patterns or trends that you can use to make predictions.</a:t>
            </a:r>
            <a:endParaRPr sz="2400">
              <a:solidFill>
                <a:srgbClr val="000000"/>
              </a:solidFill>
              <a:latin typeface="Calibri"/>
              <a:ea typeface="Calibri"/>
              <a:cs typeface="Calibri"/>
              <a:sym typeface="Calibri"/>
            </a:endParaRPr>
          </a:p>
          <a:p>
            <a:pPr indent="-203200" lvl="0" marL="228600" rtl="0" algn="l">
              <a:lnSpc>
                <a:spcPct val="90000"/>
              </a:lnSpc>
              <a:spcBef>
                <a:spcPts val="1000"/>
              </a:spcBef>
              <a:spcAft>
                <a:spcPts val="0"/>
              </a:spcAft>
              <a:buClr>
                <a:srgbClr val="000000"/>
              </a:buClr>
              <a:buSzPts val="1800"/>
              <a:buChar char="•"/>
            </a:pPr>
            <a:r>
              <a:rPr lang="en-GB" sz="1800">
                <a:solidFill>
                  <a:srgbClr val="000000"/>
                </a:solidFill>
                <a:latin typeface="Calibri"/>
                <a:ea typeface="Calibri"/>
                <a:cs typeface="Calibri"/>
                <a:sym typeface="Calibri"/>
              </a:rPr>
              <a:t>Machine learning has a vast and ever-expanding assortment of use cases, including:</a:t>
            </a:r>
            <a:endParaRPr sz="2400">
              <a:solidFill>
                <a:srgbClr val="000000"/>
              </a:solidFill>
              <a:latin typeface="Calibri"/>
              <a:ea typeface="Calibri"/>
              <a:cs typeface="Calibri"/>
              <a:sym typeface="Calibri"/>
            </a:endParaRPr>
          </a:p>
          <a:p>
            <a:pPr indent="-203200" lvl="0" marL="228600" rtl="0" algn="l">
              <a:lnSpc>
                <a:spcPct val="90000"/>
              </a:lnSpc>
              <a:spcBef>
                <a:spcPts val="1000"/>
              </a:spcBef>
              <a:spcAft>
                <a:spcPts val="0"/>
              </a:spcAft>
              <a:buClr>
                <a:srgbClr val="000000"/>
              </a:buClr>
              <a:buSzPts val="1800"/>
              <a:buFont typeface="Noto Sans Symbols"/>
              <a:buChar char="❑"/>
            </a:pPr>
            <a:r>
              <a:rPr lang="en-GB" sz="1800">
                <a:solidFill>
                  <a:srgbClr val="000000"/>
                </a:solidFill>
                <a:latin typeface="Calibri"/>
                <a:ea typeface="Calibri"/>
                <a:cs typeface="Calibri"/>
                <a:sym typeface="Calibri"/>
              </a:rPr>
              <a:t>Real-time Internet advertising</a:t>
            </a:r>
            <a:endParaRPr sz="2400">
              <a:solidFill>
                <a:srgbClr val="000000"/>
              </a:solidFill>
              <a:latin typeface="Calibri"/>
              <a:ea typeface="Calibri"/>
              <a:cs typeface="Calibri"/>
              <a:sym typeface="Calibri"/>
            </a:endParaRPr>
          </a:p>
          <a:p>
            <a:pPr indent="-203200" lvl="0" marL="228600" rtl="0" algn="l">
              <a:lnSpc>
                <a:spcPct val="90000"/>
              </a:lnSpc>
              <a:spcBef>
                <a:spcPts val="1000"/>
              </a:spcBef>
              <a:spcAft>
                <a:spcPts val="0"/>
              </a:spcAft>
              <a:buClr>
                <a:srgbClr val="000000"/>
              </a:buClr>
              <a:buSzPts val="1800"/>
              <a:buFont typeface="Noto Sans Symbols"/>
              <a:buChar char="❑"/>
            </a:pPr>
            <a:r>
              <a:rPr lang="en-GB" sz="1800">
                <a:solidFill>
                  <a:srgbClr val="000000"/>
                </a:solidFill>
                <a:latin typeface="Calibri"/>
                <a:ea typeface="Calibri"/>
                <a:cs typeface="Calibri"/>
                <a:sym typeface="Calibri"/>
              </a:rPr>
              <a:t>Internet marketing personalization</a:t>
            </a:r>
            <a:endParaRPr sz="2400">
              <a:solidFill>
                <a:srgbClr val="000000"/>
              </a:solidFill>
              <a:latin typeface="Calibri"/>
              <a:ea typeface="Calibri"/>
              <a:cs typeface="Calibri"/>
              <a:sym typeface="Calibri"/>
            </a:endParaRPr>
          </a:p>
          <a:p>
            <a:pPr indent="-203200" lvl="0" marL="228600" rtl="0" algn="l">
              <a:lnSpc>
                <a:spcPct val="90000"/>
              </a:lnSpc>
              <a:spcBef>
                <a:spcPts val="1000"/>
              </a:spcBef>
              <a:spcAft>
                <a:spcPts val="0"/>
              </a:spcAft>
              <a:buClr>
                <a:srgbClr val="000000"/>
              </a:buClr>
              <a:buSzPts val="1800"/>
              <a:buFont typeface="Noto Sans Symbols"/>
              <a:buChar char="❑"/>
            </a:pPr>
            <a:r>
              <a:rPr lang="en-GB" sz="1800">
                <a:solidFill>
                  <a:srgbClr val="000000"/>
                </a:solidFill>
                <a:latin typeface="Calibri"/>
                <a:ea typeface="Calibri"/>
                <a:cs typeface="Calibri"/>
                <a:sym typeface="Calibri"/>
              </a:rPr>
              <a:t>Internet search</a:t>
            </a:r>
            <a:endParaRPr sz="2400">
              <a:solidFill>
                <a:srgbClr val="000000"/>
              </a:solidFill>
              <a:latin typeface="Calibri"/>
              <a:ea typeface="Calibri"/>
              <a:cs typeface="Calibri"/>
              <a:sym typeface="Calibri"/>
            </a:endParaRPr>
          </a:p>
          <a:p>
            <a:pPr indent="-203200" lvl="0" marL="228600" rtl="0" algn="l">
              <a:lnSpc>
                <a:spcPct val="90000"/>
              </a:lnSpc>
              <a:spcBef>
                <a:spcPts val="1000"/>
              </a:spcBef>
              <a:spcAft>
                <a:spcPts val="0"/>
              </a:spcAft>
              <a:buClr>
                <a:srgbClr val="000000"/>
              </a:buClr>
              <a:buSzPts val="1800"/>
              <a:buFont typeface="Noto Sans Symbols"/>
              <a:buChar char="❑"/>
            </a:pPr>
            <a:r>
              <a:rPr lang="en-GB" sz="1800">
                <a:solidFill>
                  <a:srgbClr val="000000"/>
                </a:solidFill>
                <a:latin typeface="Calibri"/>
                <a:ea typeface="Calibri"/>
                <a:cs typeface="Calibri"/>
                <a:sym typeface="Calibri"/>
              </a:rPr>
              <a:t>Spam filtering</a:t>
            </a:r>
            <a:endParaRPr sz="2400">
              <a:solidFill>
                <a:srgbClr val="000000"/>
              </a:solidFill>
              <a:latin typeface="Calibri"/>
              <a:ea typeface="Calibri"/>
              <a:cs typeface="Calibri"/>
              <a:sym typeface="Calibri"/>
            </a:endParaRPr>
          </a:p>
          <a:p>
            <a:pPr indent="-203200" lvl="0" marL="228600" rtl="0" algn="l">
              <a:lnSpc>
                <a:spcPct val="90000"/>
              </a:lnSpc>
              <a:spcBef>
                <a:spcPts val="1000"/>
              </a:spcBef>
              <a:spcAft>
                <a:spcPts val="0"/>
              </a:spcAft>
              <a:buClr>
                <a:srgbClr val="000000"/>
              </a:buClr>
              <a:buSzPts val="1800"/>
              <a:buFont typeface="Noto Sans Symbols"/>
              <a:buChar char="❑"/>
            </a:pPr>
            <a:r>
              <a:rPr lang="en-GB" sz="1800">
                <a:solidFill>
                  <a:srgbClr val="000000"/>
                </a:solidFill>
                <a:latin typeface="Calibri"/>
                <a:ea typeface="Calibri"/>
                <a:cs typeface="Calibri"/>
                <a:sym typeface="Calibri"/>
              </a:rPr>
              <a:t>Recommendation engines</a:t>
            </a:r>
            <a:endParaRPr sz="2400">
              <a:solidFill>
                <a:srgbClr val="000000"/>
              </a:solidFill>
              <a:latin typeface="Calibri"/>
              <a:ea typeface="Calibri"/>
              <a:cs typeface="Calibri"/>
              <a:sym typeface="Calibri"/>
            </a:endParaRPr>
          </a:p>
          <a:p>
            <a:pPr indent="-203200" lvl="0" marL="228600" rtl="0" algn="l">
              <a:lnSpc>
                <a:spcPct val="90000"/>
              </a:lnSpc>
              <a:spcBef>
                <a:spcPts val="1000"/>
              </a:spcBef>
              <a:spcAft>
                <a:spcPts val="0"/>
              </a:spcAft>
              <a:buClr>
                <a:srgbClr val="000000"/>
              </a:buClr>
              <a:buSzPts val="1800"/>
              <a:buFont typeface="Noto Sans Symbols"/>
              <a:buChar char="❑"/>
            </a:pPr>
            <a:r>
              <a:rPr lang="en-GB" sz="1800">
                <a:solidFill>
                  <a:srgbClr val="000000"/>
                </a:solidFill>
                <a:latin typeface="Calibri"/>
                <a:ea typeface="Calibri"/>
                <a:cs typeface="Calibri"/>
                <a:sym typeface="Calibri"/>
              </a:rPr>
              <a:t>Natural language processing and sentiment analysis</a:t>
            </a:r>
            <a:endParaRPr sz="2400">
              <a:solidFill>
                <a:srgbClr val="000000"/>
              </a:solidFill>
              <a:latin typeface="Calibri"/>
              <a:ea typeface="Calibri"/>
              <a:cs typeface="Calibri"/>
              <a:sym typeface="Calibri"/>
            </a:endParaRPr>
          </a:p>
          <a:p>
            <a:pPr indent="-203200" lvl="0" marL="228600" rtl="0" algn="l">
              <a:lnSpc>
                <a:spcPct val="90000"/>
              </a:lnSpc>
              <a:spcBef>
                <a:spcPts val="1000"/>
              </a:spcBef>
              <a:spcAft>
                <a:spcPts val="0"/>
              </a:spcAft>
              <a:buClr>
                <a:srgbClr val="000000"/>
              </a:buClr>
              <a:buSzPts val="1800"/>
              <a:buFont typeface="Noto Sans Symbols"/>
              <a:buChar char="❑"/>
            </a:pPr>
            <a:r>
              <a:rPr lang="en-GB" sz="1800">
                <a:solidFill>
                  <a:srgbClr val="000000"/>
                </a:solidFill>
                <a:latin typeface="Calibri"/>
                <a:ea typeface="Calibri"/>
                <a:cs typeface="Calibri"/>
                <a:sym typeface="Calibri"/>
              </a:rPr>
              <a:t>Automatic facial recognition</a:t>
            </a:r>
            <a:endParaRPr sz="2400">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b="1" lang="en-GB" sz="3000">
                <a:latin typeface="Calibri"/>
                <a:ea typeface="Calibri"/>
                <a:cs typeface="Calibri"/>
                <a:sym typeface="Calibri"/>
              </a:rPr>
              <a:t>Walking through the steps of the machine learning process</a:t>
            </a:r>
            <a:endParaRPr b="1" sz="3000">
              <a:latin typeface="Calibri"/>
              <a:ea typeface="Calibri"/>
              <a:cs typeface="Calibri"/>
              <a:sym typeface="Calibri"/>
            </a:endParaRPr>
          </a:p>
        </p:txBody>
      </p:sp>
      <p:sp>
        <p:nvSpPr>
          <p:cNvPr id="306" name="Google Shape;306;p5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7800" lvl="0" marL="177800" rtl="0" algn="l">
              <a:lnSpc>
                <a:spcPct val="90000"/>
              </a:lnSpc>
              <a:spcBef>
                <a:spcPts val="0"/>
              </a:spcBef>
              <a:spcAft>
                <a:spcPts val="0"/>
              </a:spcAft>
              <a:buClr>
                <a:schemeClr val="dk1"/>
              </a:buClr>
              <a:buSzPts val="2000"/>
              <a:buChar char="•"/>
            </a:pPr>
            <a:r>
              <a:rPr lang="en-GB" sz="2000">
                <a:latin typeface="Calibri"/>
                <a:ea typeface="Calibri"/>
                <a:cs typeface="Calibri"/>
                <a:sym typeface="Calibri"/>
              </a:rPr>
              <a:t>Three main steps are involved in machine learning: setting up, learning, and application.</a:t>
            </a:r>
            <a:endParaRPr/>
          </a:p>
          <a:p>
            <a:pPr indent="-177800" lvl="0" marL="177800" rtl="0" algn="l">
              <a:lnSpc>
                <a:spcPct val="90000"/>
              </a:lnSpc>
              <a:spcBef>
                <a:spcPts val="800"/>
              </a:spcBef>
              <a:spcAft>
                <a:spcPts val="0"/>
              </a:spcAft>
              <a:buClr>
                <a:schemeClr val="dk1"/>
              </a:buClr>
              <a:buSzPts val="2000"/>
              <a:buChar char="•"/>
            </a:pPr>
            <a:r>
              <a:rPr lang="en-GB" sz="2000">
                <a:latin typeface="Calibri"/>
                <a:ea typeface="Calibri"/>
                <a:cs typeface="Calibri"/>
                <a:sym typeface="Calibri"/>
              </a:rPr>
              <a:t>Setting up involves acquiring data, pre-processing it, feature selection (the process of selecting the most appropriate variables for the task at hand), and breaking the data into training and test datasets.</a:t>
            </a:r>
            <a:endParaRPr/>
          </a:p>
          <a:p>
            <a:pPr indent="-177800" lvl="0" marL="177800" rtl="0" algn="l">
              <a:lnSpc>
                <a:spcPct val="90000"/>
              </a:lnSpc>
              <a:spcBef>
                <a:spcPts val="800"/>
              </a:spcBef>
              <a:spcAft>
                <a:spcPts val="0"/>
              </a:spcAft>
              <a:buClr>
                <a:schemeClr val="dk1"/>
              </a:buClr>
              <a:buSzPts val="2000"/>
              <a:buChar char="•"/>
            </a:pPr>
            <a:r>
              <a:rPr lang="en-GB" sz="2000">
                <a:latin typeface="Calibri"/>
                <a:ea typeface="Calibri"/>
                <a:cs typeface="Calibri"/>
                <a:sym typeface="Calibri"/>
              </a:rPr>
              <a:t>You use the training data to train the model, and the test data to test the accuracy of the model’s predictions.</a:t>
            </a:r>
            <a:endParaRPr/>
          </a:p>
          <a:p>
            <a:pPr indent="-177800" lvl="0" marL="177800" rtl="0" algn="l">
              <a:lnSpc>
                <a:spcPct val="90000"/>
              </a:lnSpc>
              <a:spcBef>
                <a:spcPts val="800"/>
              </a:spcBef>
              <a:spcAft>
                <a:spcPts val="0"/>
              </a:spcAft>
              <a:buClr>
                <a:schemeClr val="dk1"/>
              </a:buClr>
              <a:buSzPts val="2000"/>
              <a:buChar char="•"/>
            </a:pPr>
            <a:r>
              <a:rPr lang="en-GB" sz="2000">
                <a:latin typeface="Calibri"/>
                <a:ea typeface="Calibri"/>
                <a:cs typeface="Calibri"/>
                <a:sym typeface="Calibri"/>
              </a:rPr>
              <a:t>The learning step involves model experimentation, training, building, and testing.</a:t>
            </a:r>
            <a:endParaRPr/>
          </a:p>
          <a:p>
            <a:pPr indent="-177800" lvl="0" marL="177800" rtl="0" algn="l">
              <a:lnSpc>
                <a:spcPct val="90000"/>
              </a:lnSpc>
              <a:spcBef>
                <a:spcPts val="800"/>
              </a:spcBef>
              <a:spcAft>
                <a:spcPts val="0"/>
              </a:spcAft>
              <a:buClr>
                <a:schemeClr val="dk1"/>
              </a:buClr>
              <a:buSzPts val="2000"/>
              <a:buChar char="•"/>
            </a:pPr>
            <a:r>
              <a:rPr lang="en-GB" sz="2000">
                <a:latin typeface="Calibri"/>
                <a:ea typeface="Calibri"/>
                <a:cs typeface="Calibri"/>
                <a:sym typeface="Calibri"/>
              </a:rPr>
              <a:t>The application step involves model deployment and prediction.</a:t>
            </a:r>
            <a:endParaRPr sz="20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8"/>
          <p:cNvPicPr preferRelativeResize="0"/>
          <p:nvPr/>
        </p:nvPicPr>
        <p:blipFill>
          <a:blip r:embed="rId3">
            <a:alphaModFix/>
          </a:blip>
          <a:stretch>
            <a:fillRect/>
          </a:stretch>
        </p:blipFill>
        <p:spPr>
          <a:xfrm>
            <a:off x="152400" y="152400"/>
            <a:ext cx="8839201" cy="46606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9"/>
          <p:cNvPicPr preferRelativeResize="0"/>
          <p:nvPr/>
        </p:nvPicPr>
        <p:blipFill>
          <a:blip r:embed="rId3">
            <a:alphaModFix/>
          </a:blip>
          <a:stretch>
            <a:fillRect/>
          </a:stretch>
        </p:blipFill>
        <p:spPr>
          <a:xfrm>
            <a:off x="202075" y="301975"/>
            <a:ext cx="8839200" cy="45841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60"/>
          <p:cNvPicPr preferRelativeResize="0"/>
          <p:nvPr/>
        </p:nvPicPr>
        <p:blipFill>
          <a:blip r:embed="rId3">
            <a:alphaModFix/>
          </a:blip>
          <a:stretch>
            <a:fillRect/>
          </a:stretch>
        </p:blipFill>
        <p:spPr>
          <a:xfrm>
            <a:off x="495844" y="532538"/>
            <a:ext cx="7465219" cy="3850481"/>
          </a:xfrm>
          <a:prstGeom prst="rect">
            <a:avLst/>
          </a:prstGeom>
          <a:noFill/>
          <a:ln>
            <a:noFill/>
          </a:ln>
        </p:spPr>
      </p:pic>
      <p:sp>
        <p:nvSpPr>
          <p:cNvPr id="323" name="Google Shape;323;p60"/>
          <p:cNvSpPr/>
          <p:nvPr/>
        </p:nvSpPr>
        <p:spPr>
          <a:xfrm>
            <a:off x="6515588" y="1115288"/>
            <a:ext cx="858300" cy="227400"/>
          </a:xfrm>
          <a:prstGeom prst="rect">
            <a:avLst/>
          </a:prstGeom>
          <a:solidFill>
            <a:srgbClr val="FFFFFF"/>
          </a:solidFill>
          <a:ln cap="flat" cmpd="sng" w="9525">
            <a:solidFill>
              <a:schemeClr val="dk2"/>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1"/>
          <p:cNvSpPr txBox="1"/>
          <p:nvPr/>
        </p:nvSpPr>
        <p:spPr>
          <a:xfrm>
            <a:off x="156275" y="173350"/>
            <a:ext cx="2671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Century Gothic"/>
                <a:ea typeface="Century Gothic"/>
                <a:cs typeface="Century Gothic"/>
                <a:sym typeface="Century Gothic"/>
              </a:rPr>
              <a:t>Example</a:t>
            </a:r>
            <a:endParaRPr b="1" sz="2100">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GB">
                <a:latin typeface="Calibri"/>
                <a:ea typeface="Calibri"/>
                <a:cs typeface="Calibri"/>
                <a:sym typeface="Calibri"/>
              </a:rPr>
              <a:t>Considering Learning Styles</a:t>
            </a:r>
            <a:endParaRPr b="1">
              <a:latin typeface="Calibri"/>
              <a:ea typeface="Calibri"/>
              <a:cs typeface="Calibri"/>
              <a:sym typeface="Calibri"/>
            </a:endParaRPr>
          </a:p>
        </p:txBody>
      </p:sp>
      <p:sp>
        <p:nvSpPr>
          <p:cNvPr id="334" name="Google Shape;334;p62"/>
          <p:cNvSpPr txBox="1"/>
          <p:nvPr>
            <p:ph idx="1" type="body"/>
          </p:nvPr>
        </p:nvSpPr>
        <p:spPr>
          <a:xfrm>
            <a:off x="628650" y="13605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GB">
                <a:latin typeface="Calibri"/>
                <a:ea typeface="Calibri"/>
                <a:cs typeface="Calibri"/>
                <a:sym typeface="Calibri"/>
              </a:rPr>
              <a:t>There are three main styles within machine learning: supervised, unsupervised, and semi-supervised.</a:t>
            </a:r>
            <a:endParaRPr/>
          </a:p>
          <a:p>
            <a:pPr indent="-171450" lvl="0" marL="177800" rtl="0" algn="l">
              <a:lnSpc>
                <a:spcPct val="90000"/>
              </a:lnSpc>
              <a:spcBef>
                <a:spcPts val="800"/>
              </a:spcBef>
              <a:spcAft>
                <a:spcPts val="0"/>
              </a:spcAft>
              <a:buClr>
                <a:schemeClr val="dk1"/>
              </a:buClr>
              <a:buSzPts val="2100"/>
              <a:buChar char="•"/>
            </a:pPr>
            <a:r>
              <a:rPr lang="en-GB">
                <a:latin typeface="Calibri"/>
                <a:ea typeface="Calibri"/>
                <a:cs typeface="Calibri"/>
                <a:sym typeface="Calibri"/>
              </a:rPr>
              <a:t>Supervised and unsupervised methods are behind most modern machine learning applications, and semi-supervised learning is an up-and-coming star.</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5"/>
          <p:cNvSpPr txBox="1"/>
          <p:nvPr>
            <p:ph type="ctrTitle"/>
          </p:nvPr>
        </p:nvSpPr>
        <p:spPr>
          <a:xfrm>
            <a:off x="8" y="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What is Artificial Intelligence?</a:t>
            </a:r>
            <a:endParaRPr/>
          </a:p>
        </p:txBody>
      </p:sp>
      <p:pic>
        <p:nvPicPr>
          <p:cNvPr id="232" name="Google Shape;232;p45"/>
          <p:cNvPicPr preferRelativeResize="0"/>
          <p:nvPr/>
        </p:nvPicPr>
        <p:blipFill>
          <a:blip r:embed="rId3">
            <a:alphaModFix/>
          </a:blip>
          <a:stretch>
            <a:fillRect/>
          </a:stretch>
        </p:blipFill>
        <p:spPr>
          <a:xfrm>
            <a:off x="5207500" y="2261250"/>
            <a:ext cx="3714800" cy="2786100"/>
          </a:xfrm>
          <a:prstGeom prst="rect">
            <a:avLst/>
          </a:prstGeom>
          <a:noFill/>
          <a:ln>
            <a:noFill/>
          </a:ln>
        </p:spPr>
      </p:pic>
      <p:pic>
        <p:nvPicPr>
          <p:cNvPr id="233" name="Google Shape;233;p45"/>
          <p:cNvPicPr preferRelativeResize="0"/>
          <p:nvPr/>
        </p:nvPicPr>
        <p:blipFill>
          <a:blip r:embed="rId4">
            <a:alphaModFix/>
          </a:blip>
          <a:stretch>
            <a:fillRect/>
          </a:stretch>
        </p:blipFill>
        <p:spPr>
          <a:xfrm>
            <a:off x="7756801" y="235652"/>
            <a:ext cx="1255675" cy="437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GB">
                <a:latin typeface="Calibri"/>
                <a:ea typeface="Calibri"/>
                <a:cs typeface="Calibri"/>
                <a:sym typeface="Calibri"/>
              </a:rPr>
              <a:t>Learning with supervised algorithms</a:t>
            </a:r>
            <a:endParaRPr b="1">
              <a:latin typeface="Calibri"/>
              <a:ea typeface="Calibri"/>
              <a:cs typeface="Calibri"/>
              <a:sym typeface="Calibri"/>
            </a:endParaRPr>
          </a:p>
        </p:txBody>
      </p:sp>
      <p:sp>
        <p:nvSpPr>
          <p:cNvPr id="340" name="Google Shape;340;p6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7800" lvl="0" marL="177800" rtl="0" algn="l">
              <a:lnSpc>
                <a:spcPct val="90000"/>
              </a:lnSpc>
              <a:spcBef>
                <a:spcPts val="0"/>
              </a:spcBef>
              <a:spcAft>
                <a:spcPts val="0"/>
              </a:spcAft>
              <a:buClr>
                <a:schemeClr val="dk1"/>
              </a:buClr>
              <a:buSzPts val="2000"/>
              <a:buChar char="•"/>
            </a:pPr>
            <a:r>
              <a:rPr lang="en-GB" sz="2000">
                <a:latin typeface="Calibri"/>
                <a:ea typeface="Calibri"/>
                <a:cs typeface="Calibri"/>
                <a:sym typeface="Calibri"/>
              </a:rPr>
              <a:t>Supervised learning algorithms require that input data has labelled features.</a:t>
            </a:r>
            <a:endParaRPr/>
          </a:p>
          <a:p>
            <a:pPr indent="-177800" lvl="0" marL="177800" rtl="0" algn="l">
              <a:lnSpc>
                <a:spcPct val="90000"/>
              </a:lnSpc>
              <a:spcBef>
                <a:spcPts val="800"/>
              </a:spcBef>
              <a:spcAft>
                <a:spcPts val="0"/>
              </a:spcAft>
              <a:buClr>
                <a:schemeClr val="dk1"/>
              </a:buClr>
              <a:buSzPts val="2000"/>
              <a:buChar char="•"/>
            </a:pPr>
            <a:r>
              <a:rPr lang="en-GB" sz="2000">
                <a:latin typeface="Calibri"/>
                <a:ea typeface="Calibri"/>
                <a:cs typeface="Calibri"/>
                <a:sym typeface="Calibri"/>
              </a:rPr>
              <a:t>These algorithms learn from known features of that data to produce an output model that successfully predicts labels for new incoming, unlabelled data points.</a:t>
            </a:r>
            <a:endParaRPr/>
          </a:p>
          <a:p>
            <a:pPr indent="-177800" lvl="0" marL="177800" rtl="0" algn="l">
              <a:lnSpc>
                <a:spcPct val="90000"/>
              </a:lnSpc>
              <a:spcBef>
                <a:spcPts val="800"/>
              </a:spcBef>
              <a:spcAft>
                <a:spcPts val="0"/>
              </a:spcAft>
              <a:buClr>
                <a:schemeClr val="dk1"/>
              </a:buClr>
              <a:buSzPts val="2000"/>
              <a:buChar char="•"/>
            </a:pPr>
            <a:r>
              <a:rPr lang="en-GB" sz="2000">
                <a:latin typeface="Calibri"/>
                <a:ea typeface="Calibri"/>
                <a:cs typeface="Calibri"/>
                <a:sym typeface="Calibri"/>
              </a:rPr>
              <a:t>You use supervised learning when you have a labelled dataset composed of historical values that are good predictors of future events.</a:t>
            </a:r>
            <a:endParaRPr/>
          </a:p>
          <a:p>
            <a:pPr indent="-177800" lvl="0" marL="177800" rtl="0" algn="l">
              <a:lnSpc>
                <a:spcPct val="90000"/>
              </a:lnSpc>
              <a:spcBef>
                <a:spcPts val="800"/>
              </a:spcBef>
              <a:spcAft>
                <a:spcPts val="0"/>
              </a:spcAft>
              <a:buClr>
                <a:schemeClr val="dk1"/>
              </a:buClr>
              <a:buSzPts val="2000"/>
              <a:buChar char="•"/>
            </a:pPr>
            <a:r>
              <a:rPr lang="en-GB" sz="2000">
                <a:latin typeface="Calibri"/>
                <a:ea typeface="Calibri"/>
                <a:cs typeface="Calibri"/>
                <a:sym typeface="Calibri"/>
              </a:rPr>
              <a:t>Use cases include survival analysis and fraud detection, among others.</a:t>
            </a:r>
            <a:endParaRPr/>
          </a:p>
          <a:p>
            <a:pPr indent="-177800" lvl="0" marL="177800" rtl="0" algn="l">
              <a:lnSpc>
                <a:spcPct val="90000"/>
              </a:lnSpc>
              <a:spcBef>
                <a:spcPts val="800"/>
              </a:spcBef>
              <a:spcAft>
                <a:spcPts val="0"/>
              </a:spcAft>
              <a:buClr>
                <a:schemeClr val="dk1"/>
              </a:buClr>
              <a:buSzPts val="2000"/>
              <a:buChar char="•"/>
            </a:pPr>
            <a:r>
              <a:rPr lang="en-GB" sz="2000">
                <a:latin typeface="Calibri"/>
                <a:ea typeface="Calibri"/>
                <a:cs typeface="Calibri"/>
                <a:sym typeface="Calibri"/>
              </a:rPr>
              <a:t>Logistic regression is a type of supervised learning algorithm.</a:t>
            </a:r>
            <a:endParaRPr sz="20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4"/>
          <p:cNvPicPr preferRelativeResize="0"/>
          <p:nvPr/>
        </p:nvPicPr>
        <p:blipFill>
          <a:blip r:embed="rId3">
            <a:alphaModFix/>
          </a:blip>
          <a:stretch>
            <a:fillRect/>
          </a:stretch>
        </p:blipFill>
        <p:spPr>
          <a:xfrm>
            <a:off x="811350" y="510525"/>
            <a:ext cx="7222331" cy="4029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5"/>
          <p:cNvSpPr txBox="1"/>
          <p:nvPr/>
        </p:nvSpPr>
        <p:spPr>
          <a:xfrm>
            <a:off x="156275" y="173350"/>
            <a:ext cx="2671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Century Gothic"/>
                <a:ea typeface="Century Gothic"/>
                <a:cs typeface="Century Gothic"/>
                <a:sym typeface="Century Gothic"/>
              </a:rPr>
              <a:t>Example</a:t>
            </a:r>
            <a:endParaRPr b="1" sz="2100">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GB">
                <a:latin typeface="Calibri"/>
                <a:ea typeface="Calibri"/>
                <a:cs typeface="Calibri"/>
                <a:sym typeface="Calibri"/>
              </a:rPr>
              <a:t>Learning with unsupervised algorithms</a:t>
            </a:r>
            <a:endParaRPr b="1">
              <a:latin typeface="Calibri"/>
              <a:ea typeface="Calibri"/>
              <a:cs typeface="Calibri"/>
              <a:sym typeface="Calibri"/>
            </a:endParaRPr>
          </a:p>
        </p:txBody>
      </p:sp>
      <p:sp>
        <p:nvSpPr>
          <p:cNvPr id="357" name="Google Shape;357;p6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GB">
                <a:latin typeface="Calibri"/>
                <a:ea typeface="Calibri"/>
                <a:cs typeface="Calibri"/>
                <a:sym typeface="Calibri"/>
              </a:rPr>
              <a:t>Unsupervised learning algorithms accept unlabelled data and attempt to group observations into categories based on underlying similarities in input features, as shown in figure next slide.</a:t>
            </a:r>
            <a:endParaRPr/>
          </a:p>
          <a:p>
            <a:pPr indent="-171450" lvl="0" marL="177800" rtl="0" algn="l">
              <a:lnSpc>
                <a:spcPct val="90000"/>
              </a:lnSpc>
              <a:spcBef>
                <a:spcPts val="800"/>
              </a:spcBef>
              <a:spcAft>
                <a:spcPts val="0"/>
              </a:spcAft>
              <a:buClr>
                <a:schemeClr val="dk1"/>
              </a:buClr>
              <a:buSzPts val="2100"/>
              <a:buChar char="•"/>
            </a:pPr>
            <a:r>
              <a:rPr lang="en-GB">
                <a:latin typeface="Calibri"/>
                <a:ea typeface="Calibri"/>
                <a:cs typeface="Calibri"/>
                <a:sym typeface="Calibri"/>
              </a:rPr>
              <a:t>Principal component analysis, k-means clustering, and singular value decomposition are all examples of unsupervised machine learning algorithms.</a:t>
            </a:r>
            <a:endParaRPr/>
          </a:p>
          <a:p>
            <a:pPr indent="-171450" lvl="0" marL="177800" rtl="0" algn="l">
              <a:lnSpc>
                <a:spcPct val="90000"/>
              </a:lnSpc>
              <a:spcBef>
                <a:spcPts val="800"/>
              </a:spcBef>
              <a:spcAft>
                <a:spcPts val="0"/>
              </a:spcAft>
              <a:buClr>
                <a:schemeClr val="dk1"/>
              </a:buClr>
              <a:buSzPts val="2100"/>
              <a:buChar char="•"/>
            </a:pPr>
            <a:r>
              <a:rPr lang="en-GB">
                <a:latin typeface="Calibri"/>
                <a:ea typeface="Calibri"/>
                <a:cs typeface="Calibri"/>
                <a:sym typeface="Calibri"/>
              </a:rPr>
              <a:t>Popular use cases include recommendation engines, facial recognition systems, and customer segmentation.</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67"/>
          <p:cNvPicPr preferRelativeResize="0"/>
          <p:nvPr/>
        </p:nvPicPr>
        <p:blipFill>
          <a:blip r:embed="rId3">
            <a:alphaModFix/>
          </a:blip>
          <a:stretch>
            <a:fillRect/>
          </a:stretch>
        </p:blipFill>
        <p:spPr>
          <a:xfrm>
            <a:off x="459150" y="385800"/>
            <a:ext cx="7365206" cy="39219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8"/>
          <p:cNvSpPr txBox="1"/>
          <p:nvPr/>
        </p:nvSpPr>
        <p:spPr>
          <a:xfrm>
            <a:off x="156275" y="173350"/>
            <a:ext cx="2671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Century Gothic"/>
                <a:ea typeface="Century Gothic"/>
                <a:cs typeface="Century Gothic"/>
                <a:sym typeface="Century Gothic"/>
              </a:rPr>
              <a:t>Example</a:t>
            </a:r>
            <a:endParaRPr b="1" sz="2100">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b="1" lang="en-GB" sz="3000">
                <a:latin typeface="Calibri"/>
                <a:ea typeface="Calibri"/>
                <a:cs typeface="Calibri"/>
                <a:sym typeface="Calibri"/>
              </a:rPr>
              <a:t>Unsupervised machine learning breaks down unlabelled data into subgroups</a:t>
            </a:r>
            <a:endParaRPr b="1" sz="3000">
              <a:latin typeface="Calibri"/>
              <a:ea typeface="Calibri"/>
              <a:cs typeface="Calibri"/>
              <a:sym typeface="Calibri"/>
            </a:endParaRPr>
          </a:p>
        </p:txBody>
      </p:sp>
      <p:pic>
        <p:nvPicPr>
          <p:cNvPr id="374" name="Google Shape;374;p69"/>
          <p:cNvPicPr preferRelativeResize="0"/>
          <p:nvPr>
            <p:ph idx="1" type="body"/>
          </p:nvPr>
        </p:nvPicPr>
        <p:blipFill rotWithShape="1">
          <a:blip r:embed="rId3">
            <a:alphaModFix/>
          </a:blip>
          <a:srcRect b="0" l="0" r="0" t="0"/>
          <a:stretch/>
        </p:blipFill>
        <p:spPr>
          <a:xfrm>
            <a:off x="1345501" y="1648715"/>
            <a:ext cx="6453000" cy="297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0"/>
          <p:cNvSpPr txBox="1"/>
          <p:nvPr/>
        </p:nvSpPr>
        <p:spPr>
          <a:xfrm>
            <a:off x="156275" y="173350"/>
            <a:ext cx="2671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Century Gothic"/>
                <a:ea typeface="Century Gothic"/>
                <a:cs typeface="Century Gothic"/>
                <a:sym typeface="Century Gothic"/>
              </a:rPr>
              <a:t>Example</a:t>
            </a:r>
            <a:endParaRPr b="1" sz="2100">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7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GB">
                <a:latin typeface="Calibri"/>
                <a:ea typeface="Calibri"/>
                <a:cs typeface="Calibri"/>
                <a:sym typeface="Calibri"/>
              </a:rPr>
              <a:t>Learning with reinforcement</a:t>
            </a:r>
            <a:endParaRPr b="1">
              <a:latin typeface="Calibri"/>
              <a:ea typeface="Calibri"/>
              <a:cs typeface="Calibri"/>
              <a:sym typeface="Calibri"/>
            </a:endParaRPr>
          </a:p>
        </p:txBody>
      </p:sp>
      <p:sp>
        <p:nvSpPr>
          <p:cNvPr id="385" name="Google Shape;385;p7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GB">
                <a:latin typeface="Calibri"/>
                <a:ea typeface="Calibri"/>
                <a:cs typeface="Calibri"/>
                <a:sym typeface="Calibri"/>
              </a:rPr>
              <a:t>Reinforcement learning (or semi-supervised learning) is a behaviour-based learning model.</a:t>
            </a:r>
            <a:endParaRPr/>
          </a:p>
          <a:p>
            <a:pPr indent="-171450" lvl="0" marL="177800" rtl="0" algn="l">
              <a:lnSpc>
                <a:spcPct val="90000"/>
              </a:lnSpc>
              <a:spcBef>
                <a:spcPts val="800"/>
              </a:spcBef>
              <a:spcAft>
                <a:spcPts val="0"/>
              </a:spcAft>
              <a:buClr>
                <a:schemeClr val="dk1"/>
              </a:buClr>
              <a:buSzPts val="2100"/>
              <a:buChar char="•"/>
            </a:pPr>
            <a:r>
              <a:rPr lang="en-GB">
                <a:latin typeface="Calibri"/>
                <a:ea typeface="Calibri"/>
                <a:cs typeface="Calibri"/>
                <a:sym typeface="Calibri"/>
              </a:rPr>
              <a:t>It is based on a mechanic similar to how humans and animals learn.</a:t>
            </a:r>
            <a:endParaRPr/>
          </a:p>
          <a:p>
            <a:pPr indent="-171450" lvl="0" marL="177800" rtl="0" algn="l">
              <a:lnSpc>
                <a:spcPct val="90000"/>
              </a:lnSpc>
              <a:spcBef>
                <a:spcPts val="800"/>
              </a:spcBef>
              <a:spcAft>
                <a:spcPts val="0"/>
              </a:spcAft>
              <a:buClr>
                <a:schemeClr val="dk1"/>
              </a:buClr>
              <a:buSzPts val="2100"/>
              <a:buChar char="•"/>
            </a:pPr>
            <a:r>
              <a:rPr lang="en-GB">
                <a:latin typeface="Calibri"/>
                <a:ea typeface="Calibri"/>
                <a:cs typeface="Calibri"/>
                <a:sym typeface="Calibri"/>
              </a:rPr>
              <a:t>The model is given “rewards” based on how it behaves, and it subsequently learns to maximize the sum of its rewards by adapting the decisions it makes to earn as many rewards as possible.</a:t>
            </a:r>
            <a:endParaRPr/>
          </a:p>
          <a:p>
            <a:pPr indent="-171450" lvl="0" marL="177800" rtl="0" algn="l">
              <a:lnSpc>
                <a:spcPct val="90000"/>
              </a:lnSpc>
              <a:spcBef>
                <a:spcPts val="800"/>
              </a:spcBef>
              <a:spcAft>
                <a:spcPts val="0"/>
              </a:spcAft>
              <a:buClr>
                <a:schemeClr val="dk1"/>
              </a:buClr>
              <a:buSzPts val="2100"/>
              <a:buChar char="•"/>
            </a:pPr>
            <a:r>
              <a:rPr lang="en-GB">
                <a:latin typeface="Calibri"/>
                <a:ea typeface="Calibri"/>
                <a:cs typeface="Calibri"/>
                <a:sym typeface="Calibri"/>
              </a:rPr>
              <a:t>Reinforcement learning is an up-and-coming concept in data science.</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72"/>
          <p:cNvPicPr preferRelativeResize="0"/>
          <p:nvPr/>
        </p:nvPicPr>
        <p:blipFill>
          <a:blip r:embed="rId3">
            <a:alphaModFix/>
          </a:blip>
          <a:stretch>
            <a:fillRect/>
          </a:stretch>
        </p:blipFill>
        <p:spPr>
          <a:xfrm>
            <a:off x="503175" y="485466"/>
            <a:ext cx="7450931" cy="38790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6"/>
          <p:cNvSpPr txBox="1"/>
          <p:nvPr>
            <p:ph type="ctrTitle"/>
          </p:nvPr>
        </p:nvSpPr>
        <p:spPr>
          <a:xfrm>
            <a:off x="8" y="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What is Artificial Intelligence?</a:t>
            </a:r>
            <a:endParaRPr/>
          </a:p>
        </p:txBody>
      </p:sp>
      <p:pic>
        <p:nvPicPr>
          <p:cNvPr id="239" name="Google Shape;239;p46"/>
          <p:cNvPicPr preferRelativeResize="0"/>
          <p:nvPr/>
        </p:nvPicPr>
        <p:blipFill>
          <a:blip r:embed="rId3">
            <a:alphaModFix/>
          </a:blip>
          <a:stretch>
            <a:fillRect/>
          </a:stretch>
        </p:blipFill>
        <p:spPr>
          <a:xfrm>
            <a:off x="5207500" y="2261250"/>
            <a:ext cx="3714800" cy="2786100"/>
          </a:xfrm>
          <a:prstGeom prst="rect">
            <a:avLst/>
          </a:prstGeom>
          <a:noFill/>
          <a:ln>
            <a:noFill/>
          </a:ln>
        </p:spPr>
      </p:pic>
      <p:sp>
        <p:nvSpPr>
          <p:cNvPr id="240" name="Google Shape;240;p46"/>
          <p:cNvSpPr txBox="1"/>
          <p:nvPr/>
        </p:nvSpPr>
        <p:spPr>
          <a:xfrm>
            <a:off x="369000" y="2621525"/>
            <a:ext cx="44112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solidFill>
                  <a:srgbClr val="202124"/>
                </a:solidFill>
                <a:highlight>
                  <a:srgbClr val="FFFFFF"/>
                </a:highlight>
              </a:rPr>
              <a:t>Artificial intelligence</a:t>
            </a:r>
            <a:r>
              <a:rPr lang="en-GB" sz="1900">
                <a:solidFill>
                  <a:srgbClr val="202124"/>
                </a:solidFill>
                <a:highlight>
                  <a:srgbClr val="FFFFFF"/>
                </a:highlight>
              </a:rPr>
              <a:t> (AI) is the ability of a computer or a robot controlled by a computer to do tasks that are usually done by humans because they require human intelligence and discernment.</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3"/>
          <p:cNvSpPr txBox="1"/>
          <p:nvPr/>
        </p:nvSpPr>
        <p:spPr>
          <a:xfrm>
            <a:off x="156275" y="173350"/>
            <a:ext cx="2671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latin typeface="Century Gothic"/>
                <a:ea typeface="Century Gothic"/>
                <a:cs typeface="Century Gothic"/>
                <a:sym typeface="Century Gothic"/>
              </a:rPr>
              <a:t>Example</a:t>
            </a:r>
            <a:endParaRPr b="1" sz="2100">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GB">
                <a:latin typeface="Calibri"/>
                <a:ea typeface="Calibri"/>
                <a:cs typeface="Calibri"/>
                <a:sym typeface="Calibri"/>
              </a:rPr>
              <a:t>Selecting algorithms based on function</a:t>
            </a:r>
            <a:endParaRPr b="1">
              <a:latin typeface="Calibri"/>
              <a:ea typeface="Calibri"/>
              <a:cs typeface="Calibri"/>
              <a:sym typeface="Calibri"/>
            </a:endParaRPr>
          </a:p>
        </p:txBody>
      </p:sp>
      <p:sp>
        <p:nvSpPr>
          <p:cNvPr id="402" name="Google Shape;402;p7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GB">
                <a:latin typeface="Calibri"/>
                <a:ea typeface="Calibri"/>
                <a:cs typeface="Calibri"/>
                <a:sym typeface="Calibri"/>
              </a:rPr>
              <a:t>When you need to choose a class of machine learning algorithms, it’s helpful to consider each model class based on its functionality.</a:t>
            </a:r>
            <a:endParaRPr/>
          </a:p>
          <a:p>
            <a:pPr indent="-171450" lvl="0" marL="177800" rtl="0" algn="l">
              <a:lnSpc>
                <a:spcPct val="90000"/>
              </a:lnSpc>
              <a:spcBef>
                <a:spcPts val="800"/>
              </a:spcBef>
              <a:spcAft>
                <a:spcPts val="0"/>
              </a:spcAft>
              <a:buClr>
                <a:schemeClr val="dk1"/>
              </a:buClr>
              <a:buSzPts val="2100"/>
              <a:buChar char="•"/>
            </a:pPr>
            <a:r>
              <a:rPr lang="en-GB">
                <a:latin typeface="Calibri"/>
                <a:ea typeface="Calibri"/>
                <a:cs typeface="Calibri"/>
                <a:sym typeface="Calibri"/>
              </a:rPr>
              <a:t>For the most part, algorithmic functionality falls into the categories shown in figure next slide.</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75"/>
          <p:cNvPicPr preferRelativeResize="0"/>
          <p:nvPr>
            <p:ph idx="1" type="body"/>
          </p:nvPr>
        </p:nvPicPr>
        <p:blipFill rotWithShape="1">
          <a:blip r:embed="rId3">
            <a:alphaModFix/>
          </a:blip>
          <a:srcRect b="0" l="0" r="0" t="0"/>
          <a:stretch/>
        </p:blipFill>
        <p:spPr>
          <a:xfrm>
            <a:off x="573859" y="-1"/>
            <a:ext cx="7281300" cy="4995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76"/>
          <p:cNvPicPr preferRelativeResize="0"/>
          <p:nvPr/>
        </p:nvPicPr>
        <p:blipFill>
          <a:blip r:embed="rId3">
            <a:alphaModFix/>
          </a:blip>
          <a:stretch>
            <a:fillRect/>
          </a:stretch>
        </p:blipFill>
        <p:spPr>
          <a:xfrm>
            <a:off x="385781" y="547219"/>
            <a:ext cx="7815263" cy="396478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77"/>
          <p:cNvPicPr preferRelativeResize="0"/>
          <p:nvPr/>
        </p:nvPicPr>
        <p:blipFill>
          <a:blip r:embed="rId3">
            <a:alphaModFix/>
          </a:blip>
          <a:stretch>
            <a:fillRect/>
          </a:stretch>
        </p:blipFill>
        <p:spPr>
          <a:xfrm>
            <a:off x="231694" y="532669"/>
            <a:ext cx="7700963" cy="38433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8"/>
          <p:cNvSpPr txBox="1"/>
          <p:nvPr>
            <p:ph type="title"/>
          </p:nvPr>
        </p:nvSpPr>
        <p:spPr>
          <a:xfrm>
            <a:off x="2548550" y="1577550"/>
            <a:ext cx="37473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sz="4600"/>
              <a:t>Deep learning</a:t>
            </a:r>
            <a:endParaRPr b="1" sz="4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79"/>
          <p:cNvPicPr preferRelativeResize="0"/>
          <p:nvPr/>
        </p:nvPicPr>
        <p:blipFill>
          <a:blip r:embed="rId3">
            <a:alphaModFix/>
          </a:blip>
          <a:stretch>
            <a:fillRect/>
          </a:stretch>
        </p:blipFill>
        <p:spPr>
          <a:xfrm>
            <a:off x="378450" y="297731"/>
            <a:ext cx="7758113" cy="407908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80"/>
          <p:cNvPicPr preferRelativeResize="0"/>
          <p:nvPr/>
        </p:nvPicPr>
        <p:blipFill>
          <a:blip r:embed="rId3">
            <a:alphaModFix/>
          </a:blip>
          <a:stretch>
            <a:fillRect/>
          </a:stretch>
        </p:blipFill>
        <p:spPr>
          <a:xfrm>
            <a:off x="275719" y="341756"/>
            <a:ext cx="7765256" cy="389334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81"/>
          <p:cNvPicPr preferRelativeResize="0"/>
          <p:nvPr/>
        </p:nvPicPr>
        <p:blipFill>
          <a:blip r:embed="rId3">
            <a:alphaModFix/>
          </a:blip>
          <a:stretch>
            <a:fillRect/>
          </a:stretch>
        </p:blipFill>
        <p:spPr>
          <a:xfrm>
            <a:off x="275719" y="671925"/>
            <a:ext cx="7750969" cy="3886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7"/>
          <p:cNvSpPr txBox="1"/>
          <p:nvPr/>
        </p:nvSpPr>
        <p:spPr>
          <a:xfrm>
            <a:off x="492300" y="374750"/>
            <a:ext cx="5209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latin typeface="Century Gothic"/>
                <a:ea typeface="Century Gothic"/>
                <a:cs typeface="Century Gothic"/>
                <a:sym typeface="Century Gothic"/>
              </a:rPr>
              <a:t>Branches of AI</a:t>
            </a:r>
            <a:endParaRPr b="1" sz="2600">
              <a:latin typeface="Century Gothic"/>
              <a:ea typeface="Century Gothic"/>
              <a:cs typeface="Century Gothic"/>
              <a:sym typeface="Century Gothic"/>
            </a:endParaRPr>
          </a:p>
        </p:txBody>
      </p:sp>
      <p:pic>
        <p:nvPicPr>
          <p:cNvPr id="246" name="Google Shape;246;p47"/>
          <p:cNvPicPr preferRelativeResize="0"/>
          <p:nvPr/>
        </p:nvPicPr>
        <p:blipFill>
          <a:blip r:embed="rId3">
            <a:alphaModFix/>
          </a:blip>
          <a:stretch>
            <a:fillRect/>
          </a:stretch>
        </p:blipFill>
        <p:spPr>
          <a:xfrm>
            <a:off x="1861275" y="1257765"/>
            <a:ext cx="5209500" cy="31789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83"/>
          <p:cNvPicPr preferRelativeResize="0"/>
          <p:nvPr/>
        </p:nvPicPr>
        <p:blipFill>
          <a:blip r:embed="rId3">
            <a:alphaModFix/>
          </a:blip>
          <a:stretch>
            <a:fillRect/>
          </a:stretch>
        </p:blipFill>
        <p:spPr>
          <a:xfrm>
            <a:off x="947119" y="506981"/>
            <a:ext cx="7515225" cy="3943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GB">
                <a:latin typeface="Calibri"/>
                <a:ea typeface="Calibri"/>
                <a:cs typeface="Calibri"/>
                <a:sym typeface="Calibri"/>
              </a:rPr>
              <a:t>Neural network</a:t>
            </a:r>
            <a:endParaRPr b="1">
              <a:latin typeface="Calibri"/>
              <a:ea typeface="Calibri"/>
              <a:cs typeface="Calibri"/>
              <a:sym typeface="Calibri"/>
            </a:endParaRPr>
          </a:p>
        </p:txBody>
      </p:sp>
      <p:sp>
        <p:nvSpPr>
          <p:cNvPr id="458" name="Google Shape;458;p8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7800" lvl="0" marL="177800" rtl="0" algn="l">
              <a:lnSpc>
                <a:spcPct val="90000"/>
              </a:lnSpc>
              <a:spcBef>
                <a:spcPts val="0"/>
              </a:spcBef>
              <a:spcAft>
                <a:spcPts val="0"/>
              </a:spcAft>
              <a:buClr>
                <a:schemeClr val="dk1"/>
              </a:buClr>
              <a:buSzPts val="1400"/>
              <a:buChar char="•"/>
            </a:pPr>
            <a:r>
              <a:rPr lang="en-GB" sz="1400">
                <a:latin typeface="Calibri"/>
                <a:ea typeface="Calibri"/>
                <a:cs typeface="Calibri"/>
                <a:sym typeface="Calibri"/>
              </a:rPr>
              <a:t>A neural network mimics how the brain solves problems, by using a layer of interconnected neural units as a means by which to learn, and infer rules, from observational data.</a:t>
            </a:r>
            <a:endParaRPr/>
          </a:p>
          <a:p>
            <a:pPr indent="-177800" lvl="0" marL="177800" rtl="0" algn="l">
              <a:lnSpc>
                <a:spcPct val="90000"/>
              </a:lnSpc>
              <a:spcBef>
                <a:spcPts val="800"/>
              </a:spcBef>
              <a:spcAft>
                <a:spcPts val="0"/>
              </a:spcAft>
              <a:buClr>
                <a:schemeClr val="dk1"/>
              </a:buClr>
              <a:buSzPts val="1400"/>
              <a:buChar char="•"/>
            </a:pPr>
            <a:r>
              <a:rPr lang="en-GB" sz="1400">
                <a:latin typeface="Calibri"/>
                <a:ea typeface="Calibri"/>
                <a:cs typeface="Calibri"/>
                <a:sym typeface="Calibri"/>
              </a:rPr>
              <a:t>Imagine that you’re deciding whether you should go to the beach.</a:t>
            </a:r>
            <a:endParaRPr/>
          </a:p>
          <a:p>
            <a:pPr indent="-177800" lvl="0" marL="177800" rtl="0" algn="l">
              <a:lnSpc>
                <a:spcPct val="90000"/>
              </a:lnSpc>
              <a:spcBef>
                <a:spcPts val="800"/>
              </a:spcBef>
              <a:spcAft>
                <a:spcPts val="0"/>
              </a:spcAft>
              <a:buClr>
                <a:schemeClr val="dk1"/>
              </a:buClr>
              <a:buSzPts val="1400"/>
              <a:buChar char="•"/>
            </a:pPr>
            <a:r>
              <a:rPr lang="en-GB" sz="1400">
                <a:latin typeface="Calibri"/>
                <a:ea typeface="Calibri"/>
                <a:cs typeface="Calibri"/>
                <a:sym typeface="Calibri"/>
              </a:rPr>
              <a:t>You never go to the beach if it’s raining, and you don’t like going if it’s colder than 24 degrees outside.</a:t>
            </a:r>
            <a:endParaRPr/>
          </a:p>
          <a:p>
            <a:pPr indent="-177800" lvl="0" marL="177800" rtl="0" algn="l">
              <a:lnSpc>
                <a:spcPct val="90000"/>
              </a:lnSpc>
              <a:spcBef>
                <a:spcPts val="800"/>
              </a:spcBef>
              <a:spcAft>
                <a:spcPts val="0"/>
              </a:spcAft>
              <a:buClr>
                <a:schemeClr val="dk1"/>
              </a:buClr>
              <a:buSzPts val="1400"/>
              <a:buChar char="•"/>
            </a:pPr>
            <a:r>
              <a:rPr lang="en-GB" sz="1400">
                <a:latin typeface="Calibri"/>
                <a:ea typeface="Calibri"/>
                <a:cs typeface="Calibri"/>
                <a:sym typeface="Calibri"/>
              </a:rPr>
              <a:t>These are the two inputs for your decision.</a:t>
            </a:r>
            <a:endParaRPr/>
          </a:p>
          <a:p>
            <a:pPr indent="-177800" lvl="0" marL="177800" rtl="0" algn="l">
              <a:lnSpc>
                <a:spcPct val="90000"/>
              </a:lnSpc>
              <a:spcBef>
                <a:spcPts val="800"/>
              </a:spcBef>
              <a:spcAft>
                <a:spcPts val="0"/>
              </a:spcAft>
              <a:buClr>
                <a:schemeClr val="dk1"/>
              </a:buClr>
              <a:buSzPts val="1400"/>
              <a:buChar char="•"/>
            </a:pPr>
            <a:r>
              <a:rPr lang="en-GB" sz="1400">
                <a:latin typeface="Calibri"/>
                <a:ea typeface="Calibri"/>
                <a:cs typeface="Calibri"/>
                <a:sym typeface="Calibri"/>
              </a:rPr>
              <a:t>Your preference to not go to the beach when it’s raining is a lot stronger than your preference to not go to the beach when it is colder than 24 degrees, so you weight these two inputs accordingly.</a:t>
            </a:r>
            <a:endParaRPr/>
          </a:p>
          <a:p>
            <a:pPr indent="-177800" lvl="0" marL="177800" rtl="0" algn="l">
              <a:lnSpc>
                <a:spcPct val="90000"/>
              </a:lnSpc>
              <a:spcBef>
                <a:spcPts val="800"/>
              </a:spcBef>
              <a:spcAft>
                <a:spcPts val="0"/>
              </a:spcAft>
              <a:buClr>
                <a:schemeClr val="dk1"/>
              </a:buClr>
              <a:buSzPts val="1400"/>
              <a:buChar char="•"/>
            </a:pPr>
            <a:r>
              <a:rPr lang="en-GB" sz="1400">
                <a:latin typeface="Calibri"/>
                <a:ea typeface="Calibri"/>
                <a:cs typeface="Calibri"/>
                <a:sym typeface="Calibri"/>
              </a:rPr>
              <a:t>For any given instance where you decide whether you’re going to the beach, you consider these two criteria, add up the result, and then decide whether to go.</a:t>
            </a:r>
            <a:endParaRPr/>
          </a:p>
          <a:p>
            <a:pPr indent="-177800" lvl="0" marL="177800" rtl="0" algn="l">
              <a:lnSpc>
                <a:spcPct val="90000"/>
              </a:lnSpc>
              <a:spcBef>
                <a:spcPts val="800"/>
              </a:spcBef>
              <a:spcAft>
                <a:spcPts val="0"/>
              </a:spcAft>
              <a:buClr>
                <a:schemeClr val="dk1"/>
              </a:buClr>
              <a:buSzPts val="1400"/>
              <a:buChar char="•"/>
            </a:pPr>
            <a:r>
              <a:rPr lang="en-GB" sz="1400">
                <a:latin typeface="Calibri"/>
                <a:ea typeface="Calibri"/>
                <a:cs typeface="Calibri"/>
                <a:sym typeface="Calibri"/>
              </a:rPr>
              <a:t>If you decide to go, your decision threshold has been satisfied.</a:t>
            </a:r>
            <a:endParaRPr/>
          </a:p>
          <a:p>
            <a:pPr indent="-177800" lvl="0" marL="177800" rtl="0" algn="l">
              <a:lnSpc>
                <a:spcPct val="90000"/>
              </a:lnSpc>
              <a:spcBef>
                <a:spcPts val="800"/>
              </a:spcBef>
              <a:spcAft>
                <a:spcPts val="0"/>
              </a:spcAft>
              <a:buClr>
                <a:schemeClr val="dk1"/>
              </a:buClr>
              <a:buSzPts val="1400"/>
              <a:buChar char="•"/>
            </a:pPr>
            <a:r>
              <a:rPr lang="en-GB" sz="1400">
                <a:latin typeface="Calibri"/>
                <a:ea typeface="Calibri"/>
                <a:cs typeface="Calibri"/>
                <a:sym typeface="Calibri"/>
              </a:rPr>
              <a:t>If you decide not to go, your decision threshold was not satisfied.</a:t>
            </a:r>
            <a:endParaRPr/>
          </a:p>
          <a:p>
            <a:pPr indent="-177800" lvl="0" marL="177800" rtl="0" algn="l">
              <a:lnSpc>
                <a:spcPct val="90000"/>
              </a:lnSpc>
              <a:spcBef>
                <a:spcPts val="800"/>
              </a:spcBef>
              <a:spcAft>
                <a:spcPts val="0"/>
              </a:spcAft>
              <a:buClr>
                <a:schemeClr val="dk1"/>
              </a:buClr>
              <a:buSzPts val="1400"/>
              <a:buChar char="•"/>
            </a:pPr>
            <a:r>
              <a:rPr lang="en-GB" sz="1400">
                <a:latin typeface="Calibri"/>
                <a:ea typeface="Calibri"/>
                <a:cs typeface="Calibri"/>
                <a:sym typeface="Calibri"/>
              </a:rPr>
              <a:t>This is a simplistic analogy for how neural networks 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GB">
                <a:latin typeface="Calibri"/>
                <a:ea typeface="Calibri"/>
                <a:cs typeface="Calibri"/>
                <a:sym typeface="Calibri"/>
              </a:rPr>
              <a:t>Neural network – cont.</a:t>
            </a:r>
            <a:endParaRPr b="1">
              <a:latin typeface="Calibri"/>
              <a:ea typeface="Calibri"/>
              <a:cs typeface="Calibri"/>
              <a:sym typeface="Calibri"/>
            </a:endParaRPr>
          </a:p>
        </p:txBody>
      </p:sp>
      <p:sp>
        <p:nvSpPr>
          <p:cNvPr id="464" name="Google Shape;464;p8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84150" lvl="0" marL="177800" rtl="0" algn="l">
              <a:lnSpc>
                <a:spcPct val="90000"/>
              </a:lnSpc>
              <a:spcBef>
                <a:spcPts val="0"/>
              </a:spcBef>
              <a:spcAft>
                <a:spcPts val="0"/>
              </a:spcAft>
              <a:buClr>
                <a:schemeClr val="dk1"/>
              </a:buClr>
              <a:buSzPts val="1700"/>
              <a:buChar char="•"/>
            </a:pPr>
            <a:r>
              <a:rPr lang="en-GB" sz="1700">
                <a:latin typeface="Calibri"/>
                <a:ea typeface="Calibri"/>
                <a:cs typeface="Calibri"/>
                <a:sym typeface="Calibri"/>
              </a:rPr>
              <a:t>The simplest type of neural network is the Perceptron.</a:t>
            </a:r>
            <a:endParaRPr/>
          </a:p>
          <a:p>
            <a:pPr indent="-184150" lvl="0" marL="177800" rtl="0" algn="l">
              <a:lnSpc>
                <a:spcPct val="90000"/>
              </a:lnSpc>
              <a:spcBef>
                <a:spcPts val="800"/>
              </a:spcBef>
              <a:spcAft>
                <a:spcPts val="0"/>
              </a:spcAft>
              <a:buClr>
                <a:schemeClr val="dk1"/>
              </a:buClr>
              <a:buSzPts val="1700"/>
              <a:buChar char="•"/>
            </a:pPr>
            <a:r>
              <a:rPr lang="en-GB" sz="1700">
                <a:latin typeface="Calibri"/>
                <a:ea typeface="Calibri"/>
                <a:cs typeface="Calibri"/>
                <a:sym typeface="Calibri"/>
              </a:rPr>
              <a:t>It accepts more than one input, weights them, adds them up on a processor layer, and then, based on the activation function and the threshold you set for it, outputs a result.</a:t>
            </a:r>
            <a:endParaRPr/>
          </a:p>
          <a:p>
            <a:pPr indent="-184150" lvl="0" marL="177800" rtl="0" algn="l">
              <a:lnSpc>
                <a:spcPct val="90000"/>
              </a:lnSpc>
              <a:spcBef>
                <a:spcPts val="800"/>
              </a:spcBef>
              <a:spcAft>
                <a:spcPts val="0"/>
              </a:spcAft>
              <a:buClr>
                <a:schemeClr val="dk1"/>
              </a:buClr>
              <a:buSzPts val="1700"/>
              <a:buChar char="•"/>
            </a:pPr>
            <a:r>
              <a:rPr lang="en-GB" sz="1700">
                <a:latin typeface="Calibri"/>
                <a:ea typeface="Calibri"/>
                <a:cs typeface="Calibri"/>
                <a:sym typeface="Calibri"/>
              </a:rPr>
              <a:t>An activation function is a mathematical function that transforms inputs into an output signal.</a:t>
            </a:r>
            <a:endParaRPr/>
          </a:p>
          <a:p>
            <a:pPr indent="-184150" lvl="0" marL="177800" rtl="0" algn="l">
              <a:lnSpc>
                <a:spcPct val="90000"/>
              </a:lnSpc>
              <a:spcBef>
                <a:spcPts val="800"/>
              </a:spcBef>
              <a:spcAft>
                <a:spcPts val="0"/>
              </a:spcAft>
              <a:buClr>
                <a:schemeClr val="dk1"/>
              </a:buClr>
              <a:buSzPts val="1700"/>
              <a:buChar char="•"/>
            </a:pPr>
            <a:r>
              <a:rPr lang="en-GB" sz="1700">
                <a:latin typeface="Calibri"/>
                <a:ea typeface="Calibri"/>
                <a:cs typeface="Calibri"/>
                <a:sym typeface="Calibri"/>
              </a:rPr>
              <a:t>The processor layer is called a hidden layer.</a:t>
            </a:r>
            <a:endParaRPr/>
          </a:p>
          <a:p>
            <a:pPr indent="-184150" lvl="0" marL="177800" rtl="0" algn="l">
              <a:lnSpc>
                <a:spcPct val="90000"/>
              </a:lnSpc>
              <a:spcBef>
                <a:spcPts val="800"/>
              </a:spcBef>
              <a:spcAft>
                <a:spcPts val="0"/>
              </a:spcAft>
              <a:buClr>
                <a:schemeClr val="dk1"/>
              </a:buClr>
              <a:buSzPts val="1700"/>
              <a:buChar char="•"/>
            </a:pPr>
            <a:r>
              <a:rPr lang="en-GB" sz="1700">
                <a:latin typeface="Calibri"/>
                <a:ea typeface="Calibri"/>
                <a:cs typeface="Calibri"/>
                <a:sym typeface="Calibri"/>
              </a:rPr>
              <a:t>A neural network is a layer of connected Perceptrons that all work together as a unit to accept inputs and return outputs that signal whether some criteria is met.</a:t>
            </a:r>
            <a:endParaRPr/>
          </a:p>
          <a:p>
            <a:pPr indent="-184150" lvl="0" marL="177800" rtl="0" algn="l">
              <a:lnSpc>
                <a:spcPct val="90000"/>
              </a:lnSpc>
              <a:spcBef>
                <a:spcPts val="800"/>
              </a:spcBef>
              <a:spcAft>
                <a:spcPts val="0"/>
              </a:spcAft>
              <a:buClr>
                <a:schemeClr val="dk1"/>
              </a:buClr>
              <a:buSzPts val="1700"/>
              <a:buChar char="•"/>
            </a:pPr>
            <a:r>
              <a:rPr lang="en-GB" sz="1700">
                <a:latin typeface="Calibri"/>
                <a:ea typeface="Calibri"/>
                <a:cs typeface="Calibri"/>
                <a:sym typeface="Calibri"/>
              </a:rPr>
              <a:t>A key feature of neural nets is that they are self-learning — in other words, they adapt, learn, and optimize per changes in input data.</a:t>
            </a:r>
            <a:endParaRPr/>
          </a:p>
          <a:p>
            <a:pPr indent="-184150" lvl="0" marL="177800" rtl="0" algn="l">
              <a:lnSpc>
                <a:spcPct val="90000"/>
              </a:lnSpc>
              <a:spcBef>
                <a:spcPts val="800"/>
              </a:spcBef>
              <a:spcAft>
                <a:spcPts val="0"/>
              </a:spcAft>
              <a:buClr>
                <a:schemeClr val="dk1"/>
              </a:buClr>
              <a:buSzPts val="1700"/>
              <a:buChar char="•"/>
            </a:pPr>
            <a:r>
              <a:rPr lang="en-GB" sz="1700">
                <a:latin typeface="Calibri"/>
                <a:ea typeface="Calibri"/>
                <a:cs typeface="Calibri"/>
                <a:sym typeface="Calibri"/>
              </a:rPr>
              <a:t>Figure next slide is a schematic layout that depicts how a Perceptron is structured.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8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700"/>
              <a:buFont typeface="Calibri"/>
              <a:buNone/>
            </a:pPr>
            <a:r>
              <a:rPr b="1" lang="en-GB" sz="2700">
                <a:latin typeface="Calibri"/>
                <a:ea typeface="Calibri"/>
                <a:cs typeface="Calibri"/>
                <a:sym typeface="Calibri"/>
              </a:rPr>
              <a:t>Neural networks are connected layers of artificial neural units</a:t>
            </a:r>
            <a:endParaRPr b="1" sz="2700">
              <a:latin typeface="Calibri"/>
              <a:ea typeface="Calibri"/>
              <a:cs typeface="Calibri"/>
              <a:sym typeface="Calibri"/>
            </a:endParaRPr>
          </a:p>
        </p:txBody>
      </p:sp>
      <p:pic>
        <p:nvPicPr>
          <p:cNvPr id="470" name="Google Shape;470;p86"/>
          <p:cNvPicPr preferRelativeResize="0"/>
          <p:nvPr>
            <p:ph idx="1" type="body"/>
          </p:nvPr>
        </p:nvPicPr>
        <p:blipFill rotWithShape="1">
          <a:blip r:embed="rId3">
            <a:alphaModFix/>
          </a:blip>
          <a:srcRect b="0" l="0" r="0" t="0"/>
          <a:stretch/>
        </p:blipFill>
        <p:spPr>
          <a:xfrm>
            <a:off x="2237075" y="1541099"/>
            <a:ext cx="4669800" cy="2970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GB">
                <a:latin typeface="Calibri"/>
                <a:ea typeface="Calibri"/>
                <a:cs typeface="Calibri"/>
                <a:sym typeface="Calibri"/>
              </a:rPr>
              <a:t>Deep learning (Deep neural networks)</a:t>
            </a:r>
            <a:endParaRPr b="1">
              <a:latin typeface="Calibri"/>
              <a:ea typeface="Calibri"/>
              <a:cs typeface="Calibri"/>
              <a:sym typeface="Calibri"/>
            </a:endParaRPr>
          </a:p>
        </p:txBody>
      </p:sp>
      <p:sp>
        <p:nvSpPr>
          <p:cNvPr id="476" name="Google Shape;476;p8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1700"/>
              <a:buChar char="•"/>
            </a:pPr>
            <a:r>
              <a:rPr lang="en-GB" sz="1700">
                <a:latin typeface="Calibri"/>
                <a:ea typeface="Calibri"/>
                <a:cs typeface="Calibri"/>
                <a:sym typeface="Calibri"/>
              </a:rPr>
              <a:t>Deep learning is a machine learning method that uses hierarchical neural networks to learn from data in an iterative and adaptive manner.</a:t>
            </a:r>
            <a:endParaRPr/>
          </a:p>
          <a:p>
            <a:pPr indent="-171450" lvl="0" marL="177800" rtl="0" algn="l">
              <a:lnSpc>
                <a:spcPct val="90000"/>
              </a:lnSpc>
              <a:spcBef>
                <a:spcPts val="800"/>
              </a:spcBef>
              <a:spcAft>
                <a:spcPts val="0"/>
              </a:spcAft>
              <a:buClr>
                <a:schemeClr val="dk1"/>
              </a:buClr>
              <a:buSzPts val="1700"/>
              <a:buChar char="•"/>
            </a:pPr>
            <a:r>
              <a:rPr lang="en-GB" sz="1700">
                <a:latin typeface="Calibri"/>
                <a:ea typeface="Calibri"/>
                <a:cs typeface="Calibri"/>
                <a:sym typeface="Calibri"/>
              </a:rPr>
              <a:t>It’s an ideal approach for learning patterns from unlabelled and unstructured data.</a:t>
            </a:r>
            <a:endParaRPr/>
          </a:p>
          <a:p>
            <a:pPr indent="-171450" lvl="0" marL="177800" rtl="0" algn="l">
              <a:lnSpc>
                <a:spcPct val="90000"/>
              </a:lnSpc>
              <a:spcBef>
                <a:spcPts val="800"/>
              </a:spcBef>
              <a:spcAft>
                <a:spcPts val="0"/>
              </a:spcAft>
              <a:buClr>
                <a:schemeClr val="dk1"/>
              </a:buClr>
              <a:buSzPts val="1700"/>
              <a:buChar char="•"/>
            </a:pPr>
            <a:r>
              <a:rPr lang="en-GB" sz="1700">
                <a:latin typeface="Calibri"/>
                <a:ea typeface="Calibri"/>
                <a:cs typeface="Calibri"/>
                <a:sym typeface="Calibri"/>
              </a:rPr>
              <a:t>It’s essentially the same concept as the neural network, except that deep learning algorithms have three or more hidden layers.</a:t>
            </a:r>
            <a:endParaRPr/>
          </a:p>
          <a:p>
            <a:pPr indent="-171450" lvl="0" marL="177800" rtl="0" algn="l">
              <a:lnSpc>
                <a:spcPct val="90000"/>
              </a:lnSpc>
              <a:spcBef>
                <a:spcPts val="800"/>
              </a:spcBef>
              <a:spcAft>
                <a:spcPts val="0"/>
              </a:spcAft>
              <a:buClr>
                <a:schemeClr val="dk1"/>
              </a:buClr>
              <a:buSzPts val="1700"/>
              <a:buChar char="•"/>
            </a:pPr>
            <a:r>
              <a:rPr lang="en-GB" sz="1700">
                <a:latin typeface="Calibri"/>
                <a:ea typeface="Calibri"/>
                <a:cs typeface="Calibri"/>
                <a:sym typeface="Calibri"/>
              </a:rPr>
              <a:t>In fact, computer vision applications have been known to implement more than 150 hidden layers in a single deep neural network.</a:t>
            </a:r>
            <a:endParaRPr/>
          </a:p>
          <a:p>
            <a:pPr indent="-171450" lvl="0" marL="177800" rtl="0" algn="l">
              <a:lnSpc>
                <a:spcPct val="90000"/>
              </a:lnSpc>
              <a:spcBef>
                <a:spcPts val="800"/>
              </a:spcBef>
              <a:spcAft>
                <a:spcPts val="0"/>
              </a:spcAft>
              <a:buClr>
                <a:schemeClr val="dk1"/>
              </a:buClr>
              <a:buSzPts val="1700"/>
              <a:buChar char="•"/>
            </a:pPr>
            <a:r>
              <a:rPr lang="en-GB" sz="1700">
                <a:latin typeface="Calibri"/>
                <a:ea typeface="Calibri"/>
                <a:cs typeface="Calibri"/>
                <a:sym typeface="Calibri"/>
              </a:rPr>
              <a:t>The more hidden layers there are, the more complex a decision the algorithm can make.</a:t>
            </a:r>
            <a:endParaRPr/>
          </a:p>
          <a:p>
            <a:pPr indent="-171450" lvl="0" marL="177800" rtl="0" algn="l">
              <a:lnSpc>
                <a:spcPct val="90000"/>
              </a:lnSpc>
              <a:spcBef>
                <a:spcPts val="800"/>
              </a:spcBef>
              <a:spcAft>
                <a:spcPts val="0"/>
              </a:spcAft>
              <a:buClr>
                <a:schemeClr val="dk1"/>
              </a:buClr>
              <a:buSzPts val="1700"/>
              <a:buChar char="•"/>
            </a:pPr>
            <a:r>
              <a:rPr lang="en-GB" sz="1700">
                <a:latin typeface="Calibri"/>
                <a:ea typeface="Calibri"/>
                <a:cs typeface="Calibri"/>
                <a:sym typeface="Calibri"/>
              </a:rPr>
              <a:t>Figure next slide is a schematic layout that depicts how a deep learning network is structured.</a:t>
            </a:r>
            <a:endParaRPr sz="17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8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b="1" lang="en-GB" sz="3000">
                <a:latin typeface="Calibri"/>
                <a:ea typeface="Calibri"/>
                <a:cs typeface="Calibri"/>
                <a:sym typeface="Calibri"/>
              </a:rPr>
              <a:t>A deep learning network is a neural network with more than two hidden layer</a:t>
            </a:r>
            <a:endParaRPr b="1" sz="3000">
              <a:latin typeface="Calibri"/>
              <a:ea typeface="Calibri"/>
              <a:cs typeface="Calibri"/>
              <a:sym typeface="Calibri"/>
            </a:endParaRPr>
          </a:p>
        </p:txBody>
      </p:sp>
      <p:pic>
        <p:nvPicPr>
          <p:cNvPr id="482" name="Google Shape;482;p88"/>
          <p:cNvPicPr preferRelativeResize="0"/>
          <p:nvPr>
            <p:ph idx="1" type="body"/>
          </p:nvPr>
        </p:nvPicPr>
        <p:blipFill rotWithShape="1">
          <a:blip r:embed="rId3">
            <a:alphaModFix/>
          </a:blip>
          <a:srcRect b="0" l="0" r="0" t="0"/>
          <a:stretch/>
        </p:blipFill>
        <p:spPr>
          <a:xfrm>
            <a:off x="1549191" y="1558109"/>
            <a:ext cx="6045600" cy="3105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9"/>
          <p:cNvSpPr txBox="1"/>
          <p:nvPr>
            <p:ph type="title"/>
          </p:nvPr>
        </p:nvSpPr>
        <p:spPr>
          <a:xfrm>
            <a:off x="857350" y="1517844"/>
            <a:ext cx="70398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GB" sz="2600"/>
              <a:t>Classification vs Regression problem</a:t>
            </a:r>
            <a:endParaRPr b="1" sz="2600"/>
          </a:p>
          <a:p>
            <a:pPr indent="0" lvl="0" marL="0" rtl="0" algn="ctr">
              <a:spcBef>
                <a:spcPts val="0"/>
              </a:spcBef>
              <a:spcAft>
                <a:spcPts val="0"/>
              </a:spcAft>
              <a:buNone/>
            </a:pPr>
            <a:r>
              <a:t/>
            </a:r>
            <a:endParaRPr b="1" sz="2600"/>
          </a:p>
          <a:p>
            <a:pPr indent="0" lvl="0" marL="0" rtl="0" algn="ctr">
              <a:spcBef>
                <a:spcPts val="0"/>
              </a:spcBef>
              <a:spcAft>
                <a:spcPts val="0"/>
              </a:spcAft>
              <a:buNone/>
            </a:pPr>
            <a:r>
              <a:rPr b="1" lang="en-GB" sz="2600"/>
              <a:t>Example </a:t>
            </a:r>
            <a:endParaRPr b="1" sz="2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90"/>
          <p:cNvPicPr preferRelativeResize="0"/>
          <p:nvPr/>
        </p:nvPicPr>
        <p:blipFill>
          <a:blip r:embed="rId3">
            <a:alphaModFix/>
          </a:blip>
          <a:stretch>
            <a:fillRect/>
          </a:stretch>
        </p:blipFill>
        <p:spPr>
          <a:xfrm>
            <a:off x="1446213" y="152400"/>
            <a:ext cx="6251570"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91"/>
          <p:cNvPicPr preferRelativeResize="0"/>
          <p:nvPr/>
        </p:nvPicPr>
        <p:blipFill>
          <a:blip r:embed="rId3">
            <a:alphaModFix/>
          </a:blip>
          <a:stretch>
            <a:fillRect/>
          </a:stretch>
        </p:blipFill>
        <p:spPr>
          <a:xfrm>
            <a:off x="394525" y="563300"/>
            <a:ext cx="7715250" cy="3114675"/>
          </a:xfrm>
          <a:prstGeom prst="rect">
            <a:avLst/>
          </a:prstGeom>
          <a:noFill/>
          <a:ln>
            <a:noFill/>
          </a:ln>
        </p:spPr>
      </p:pic>
      <p:sp>
        <p:nvSpPr>
          <p:cNvPr id="498" name="Google Shape;498;p91"/>
          <p:cNvSpPr txBox="1"/>
          <p:nvPr/>
        </p:nvSpPr>
        <p:spPr>
          <a:xfrm>
            <a:off x="576900" y="3927125"/>
            <a:ext cx="71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entury Gothic"/>
                <a:ea typeface="Century Gothic"/>
                <a:cs typeface="Century Gothic"/>
                <a:sym typeface="Century Gothic"/>
              </a:rPr>
              <a:t>                    Female	25		no		fair					????</a:t>
            </a:r>
            <a:endParaRPr>
              <a:latin typeface="Century Gothic"/>
              <a:ea typeface="Century Gothic"/>
              <a:cs typeface="Century Gothic"/>
              <a:sym typeface="Century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92"/>
          <p:cNvPicPr preferRelativeResize="0"/>
          <p:nvPr/>
        </p:nvPicPr>
        <p:blipFill>
          <a:blip r:embed="rId3">
            <a:alphaModFix/>
          </a:blip>
          <a:stretch>
            <a:fillRect/>
          </a:stretch>
        </p:blipFill>
        <p:spPr>
          <a:xfrm>
            <a:off x="547075" y="189875"/>
            <a:ext cx="6178185" cy="4838700"/>
          </a:xfrm>
          <a:prstGeom prst="rect">
            <a:avLst/>
          </a:prstGeom>
          <a:noFill/>
          <a:ln>
            <a:noFill/>
          </a:ln>
        </p:spPr>
      </p:pic>
      <p:pic>
        <p:nvPicPr>
          <p:cNvPr id="504" name="Google Shape;504;p92"/>
          <p:cNvPicPr preferRelativeResize="0"/>
          <p:nvPr/>
        </p:nvPicPr>
        <p:blipFill>
          <a:blip r:embed="rId4">
            <a:alphaModFix/>
          </a:blip>
          <a:stretch>
            <a:fillRect/>
          </a:stretch>
        </p:blipFill>
        <p:spPr>
          <a:xfrm>
            <a:off x="6547013" y="2836963"/>
            <a:ext cx="2562225" cy="128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8"/>
          <p:cNvPicPr preferRelativeResize="0"/>
          <p:nvPr/>
        </p:nvPicPr>
        <p:blipFill>
          <a:blip r:embed="rId3">
            <a:alphaModFix/>
          </a:blip>
          <a:stretch>
            <a:fillRect/>
          </a:stretch>
        </p:blipFill>
        <p:spPr>
          <a:xfrm>
            <a:off x="341756" y="488513"/>
            <a:ext cx="7822406" cy="390763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93"/>
          <p:cNvPicPr preferRelativeResize="0"/>
          <p:nvPr/>
        </p:nvPicPr>
        <p:blipFill>
          <a:blip r:embed="rId3">
            <a:alphaModFix/>
          </a:blip>
          <a:stretch>
            <a:fillRect/>
          </a:stretch>
        </p:blipFill>
        <p:spPr>
          <a:xfrm>
            <a:off x="610700" y="152400"/>
            <a:ext cx="6547391" cy="48387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94"/>
          <p:cNvPicPr preferRelativeResize="0"/>
          <p:nvPr/>
        </p:nvPicPr>
        <p:blipFill>
          <a:blip r:embed="rId3">
            <a:alphaModFix/>
          </a:blip>
          <a:stretch>
            <a:fillRect/>
          </a:stretch>
        </p:blipFill>
        <p:spPr>
          <a:xfrm>
            <a:off x="571775" y="152400"/>
            <a:ext cx="6461760"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95"/>
          <p:cNvPicPr preferRelativeResize="0"/>
          <p:nvPr/>
        </p:nvPicPr>
        <p:blipFill>
          <a:blip r:embed="rId3">
            <a:alphaModFix/>
          </a:blip>
          <a:stretch>
            <a:fillRect/>
          </a:stretch>
        </p:blipFill>
        <p:spPr>
          <a:xfrm>
            <a:off x="660675" y="152400"/>
            <a:ext cx="6393180"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96"/>
          <p:cNvPicPr preferRelativeResize="0"/>
          <p:nvPr/>
        </p:nvPicPr>
        <p:blipFill>
          <a:blip r:embed="rId3">
            <a:alphaModFix/>
          </a:blip>
          <a:stretch>
            <a:fillRect/>
          </a:stretch>
        </p:blipFill>
        <p:spPr>
          <a:xfrm>
            <a:off x="456025" y="152400"/>
            <a:ext cx="7423006"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97"/>
          <p:cNvPicPr preferRelativeResize="0"/>
          <p:nvPr/>
        </p:nvPicPr>
        <p:blipFill>
          <a:blip r:embed="rId3">
            <a:alphaModFix/>
          </a:blip>
          <a:stretch>
            <a:fillRect/>
          </a:stretch>
        </p:blipFill>
        <p:spPr>
          <a:xfrm>
            <a:off x="214900" y="152400"/>
            <a:ext cx="7606325"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9"/>
          <p:cNvPicPr preferRelativeResize="0"/>
          <p:nvPr/>
        </p:nvPicPr>
        <p:blipFill>
          <a:blip r:embed="rId3">
            <a:alphaModFix/>
          </a:blip>
          <a:stretch>
            <a:fillRect/>
          </a:stretch>
        </p:blipFill>
        <p:spPr>
          <a:xfrm>
            <a:off x="327181" y="584056"/>
            <a:ext cx="7665244" cy="38433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50"/>
          <p:cNvPicPr preferRelativeResize="0"/>
          <p:nvPr/>
        </p:nvPicPr>
        <p:blipFill>
          <a:blip r:embed="rId3">
            <a:alphaModFix/>
          </a:blip>
          <a:stretch>
            <a:fillRect/>
          </a:stretch>
        </p:blipFill>
        <p:spPr>
          <a:xfrm>
            <a:off x="312413" y="488531"/>
            <a:ext cx="7722394" cy="397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1"/>
          <p:cNvPicPr preferRelativeResize="0"/>
          <p:nvPr/>
        </p:nvPicPr>
        <p:blipFill>
          <a:blip r:embed="rId3">
            <a:alphaModFix/>
          </a:blip>
          <a:stretch>
            <a:fillRect/>
          </a:stretch>
        </p:blipFill>
        <p:spPr>
          <a:xfrm>
            <a:off x="327094" y="454688"/>
            <a:ext cx="7743825" cy="40433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GB">
                <a:latin typeface="Calibri"/>
                <a:ea typeface="Calibri"/>
                <a:cs typeface="Calibri"/>
                <a:sym typeface="Calibri"/>
              </a:rPr>
              <a:t>What is Data Science?</a:t>
            </a:r>
            <a:endParaRPr b="1">
              <a:latin typeface="Calibri"/>
              <a:ea typeface="Calibri"/>
              <a:cs typeface="Calibri"/>
              <a:sym typeface="Calibri"/>
            </a:endParaRPr>
          </a:p>
        </p:txBody>
      </p:sp>
      <p:pic>
        <p:nvPicPr>
          <p:cNvPr id="276" name="Google Shape;276;p52"/>
          <p:cNvPicPr preferRelativeResize="0"/>
          <p:nvPr>
            <p:ph idx="1" type="body"/>
          </p:nvPr>
        </p:nvPicPr>
        <p:blipFill rotWithShape="1">
          <a:blip r:embed="rId3">
            <a:alphaModFix/>
          </a:blip>
          <a:srcRect b="0" l="0" r="0" t="0"/>
          <a:stretch/>
        </p:blipFill>
        <p:spPr>
          <a:xfrm>
            <a:off x="2739482" y="1268016"/>
            <a:ext cx="3665100" cy="351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